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26" r:id="rId2"/>
  </p:sldMasterIdLst>
  <p:notesMasterIdLst>
    <p:notesMasterId r:id="rId316"/>
  </p:notesMasterIdLst>
  <p:sldIdLst>
    <p:sldId id="526" r:id="rId3"/>
    <p:sldId id="562" r:id="rId4"/>
    <p:sldId id="927" r:id="rId5"/>
    <p:sldId id="563" r:id="rId6"/>
    <p:sldId id="564" r:id="rId7"/>
    <p:sldId id="568" r:id="rId8"/>
    <p:sldId id="565" r:id="rId9"/>
    <p:sldId id="566" r:id="rId10"/>
    <p:sldId id="567" r:id="rId11"/>
    <p:sldId id="569" r:id="rId12"/>
    <p:sldId id="570" r:id="rId13"/>
    <p:sldId id="571" r:id="rId14"/>
    <p:sldId id="572" r:id="rId15"/>
    <p:sldId id="573" r:id="rId16"/>
    <p:sldId id="574" r:id="rId17"/>
    <p:sldId id="575" r:id="rId18"/>
    <p:sldId id="576" r:id="rId19"/>
    <p:sldId id="577" r:id="rId20"/>
    <p:sldId id="626" r:id="rId21"/>
    <p:sldId id="578" r:id="rId22"/>
    <p:sldId id="588" r:id="rId23"/>
    <p:sldId id="581" r:id="rId24"/>
    <p:sldId id="586" r:id="rId25"/>
    <p:sldId id="583" r:id="rId26"/>
    <p:sldId id="584" r:id="rId27"/>
    <p:sldId id="585" r:id="rId28"/>
    <p:sldId id="579" r:id="rId29"/>
    <p:sldId id="580" r:id="rId30"/>
    <p:sldId id="616" r:id="rId31"/>
    <p:sldId id="620" r:id="rId32"/>
    <p:sldId id="621" r:id="rId33"/>
    <p:sldId id="622" r:id="rId34"/>
    <p:sldId id="623" r:id="rId35"/>
    <p:sldId id="624" r:id="rId36"/>
    <p:sldId id="606" r:id="rId37"/>
    <p:sldId id="607" r:id="rId38"/>
    <p:sldId id="608" r:id="rId39"/>
    <p:sldId id="609" r:id="rId40"/>
    <p:sldId id="610" r:id="rId41"/>
    <p:sldId id="611" r:id="rId42"/>
    <p:sldId id="612" r:id="rId43"/>
    <p:sldId id="613" r:id="rId44"/>
    <p:sldId id="527" r:id="rId45"/>
    <p:sldId id="528" r:id="rId46"/>
    <p:sldId id="529" r:id="rId47"/>
    <p:sldId id="530" r:id="rId48"/>
    <p:sldId id="531" r:id="rId49"/>
    <p:sldId id="532" r:id="rId50"/>
    <p:sldId id="533" r:id="rId51"/>
    <p:sldId id="534" r:id="rId52"/>
    <p:sldId id="545" r:id="rId53"/>
    <p:sldId id="543" r:id="rId54"/>
    <p:sldId id="535" r:id="rId55"/>
    <p:sldId id="536" r:id="rId56"/>
    <p:sldId id="537" r:id="rId57"/>
    <p:sldId id="538" r:id="rId58"/>
    <p:sldId id="542" r:id="rId59"/>
    <p:sldId id="544" r:id="rId60"/>
    <p:sldId id="539" r:id="rId61"/>
    <p:sldId id="540" r:id="rId62"/>
    <p:sldId id="546" r:id="rId63"/>
    <p:sldId id="615" r:id="rId64"/>
    <p:sldId id="614" r:id="rId65"/>
    <p:sldId id="548" r:id="rId66"/>
    <p:sldId id="549" r:id="rId67"/>
    <p:sldId id="550" r:id="rId68"/>
    <p:sldId id="552" r:id="rId69"/>
    <p:sldId id="553" r:id="rId70"/>
    <p:sldId id="554" r:id="rId71"/>
    <p:sldId id="541" r:id="rId72"/>
    <p:sldId id="551" r:id="rId73"/>
    <p:sldId id="627" r:id="rId74"/>
    <p:sldId id="648" r:id="rId75"/>
    <p:sldId id="628" r:id="rId76"/>
    <p:sldId id="629" r:id="rId77"/>
    <p:sldId id="561" r:id="rId78"/>
    <p:sldId id="587" r:id="rId79"/>
    <p:sldId id="647" r:id="rId80"/>
    <p:sldId id="589" r:id="rId81"/>
    <p:sldId id="591" r:id="rId82"/>
    <p:sldId id="592" r:id="rId83"/>
    <p:sldId id="644" r:id="rId84"/>
    <p:sldId id="646" r:id="rId85"/>
    <p:sldId id="630" r:id="rId86"/>
    <p:sldId id="636" r:id="rId87"/>
    <p:sldId id="637" r:id="rId88"/>
    <p:sldId id="638" r:id="rId89"/>
    <p:sldId id="590" r:id="rId90"/>
    <p:sldId id="631" r:id="rId91"/>
    <p:sldId id="632" r:id="rId92"/>
    <p:sldId id="633" r:id="rId93"/>
    <p:sldId id="634" r:id="rId94"/>
    <p:sldId id="635" r:id="rId95"/>
    <p:sldId id="593" r:id="rId96"/>
    <p:sldId id="639" r:id="rId97"/>
    <p:sldId id="640" r:id="rId98"/>
    <p:sldId id="641" r:id="rId99"/>
    <p:sldId id="642" r:id="rId100"/>
    <p:sldId id="595" r:id="rId101"/>
    <p:sldId id="596" r:id="rId102"/>
    <p:sldId id="597" r:id="rId103"/>
    <p:sldId id="600" r:id="rId104"/>
    <p:sldId id="601" r:id="rId105"/>
    <p:sldId id="603" r:id="rId106"/>
    <p:sldId id="604" r:id="rId107"/>
    <p:sldId id="694" r:id="rId108"/>
    <p:sldId id="692" r:id="rId109"/>
    <p:sldId id="928" r:id="rId110"/>
    <p:sldId id="929" r:id="rId111"/>
    <p:sldId id="695" r:id="rId112"/>
    <p:sldId id="703" r:id="rId113"/>
    <p:sldId id="696" r:id="rId114"/>
    <p:sldId id="697" r:id="rId115"/>
    <p:sldId id="698" r:id="rId116"/>
    <p:sldId id="699" r:id="rId117"/>
    <p:sldId id="700" r:id="rId118"/>
    <p:sldId id="701" r:id="rId119"/>
    <p:sldId id="702" r:id="rId120"/>
    <p:sldId id="704" r:id="rId121"/>
    <p:sldId id="705" r:id="rId122"/>
    <p:sldId id="706" r:id="rId123"/>
    <p:sldId id="707" r:id="rId124"/>
    <p:sldId id="709" r:id="rId125"/>
    <p:sldId id="710" r:id="rId126"/>
    <p:sldId id="712" r:id="rId127"/>
    <p:sldId id="711" r:id="rId128"/>
    <p:sldId id="708" r:id="rId129"/>
    <p:sldId id="713" r:id="rId130"/>
    <p:sldId id="714" r:id="rId131"/>
    <p:sldId id="715" r:id="rId132"/>
    <p:sldId id="716" r:id="rId133"/>
    <p:sldId id="717" r:id="rId134"/>
    <p:sldId id="719" r:id="rId135"/>
    <p:sldId id="718" r:id="rId136"/>
    <p:sldId id="720" r:id="rId137"/>
    <p:sldId id="721" r:id="rId138"/>
    <p:sldId id="690" r:id="rId139"/>
    <p:sldId id="691" r:id="rId140"/>
    <p:sldId id="732" r:id="rId141"/>
    <p:sldId id="733" r:id="rId142"/>
    <p:sldId id="930" r:id="rId143"/>
    <p:sldId id="734" r:id="rId144"/>
    <p:sldId id="731" r:id="rId145"/>
    <p:sldId id="931" r:id="rId146"/>
    <p:sldId id="649" r:id="rId147"/>
    <p:sldId id="650" r:id="rId148"/>
    <p:sldId id="651" r:id="rId149"/>
    <p:sldId id="652" r:id="rId150"/>
    <p:sldId id="653" r:id="rId151"/>
    <p:sldId id="654" r:id="rId152"/>
    <p:sldId id="669" r:id="rId153"/>
    <p:sldId id="671" r:id="rId154"/>
    <p:sldId id="655" r:id="rId155"/>
    <p:sldId id="667" r:id="rId156"/>
    <p:sldId id="668" r:id="rId157"/>
    <p:sldId id="656" r:id="rId158"/>
    <p:sldId id="658" r:id="rId159"/>
    <p:sldId id="659" r:id="rId160"/>
    <p:sldId id="661" r:id="rId161"/>
    <p:sldId id="662" r:id="rId162"/>
    <p:sldId id="663" r:id="rId163"/>
    <p:sldId id="664" r:id="rId164"/>
    <p:sldId id="666" r:id="rId165"/>
    <p:sldId id="932" r:id="rId166"/>
    <p:sldId id="933" r:id="rId167"/>
    <p:sldId id="934" r:id="rId168"/>
    <p:sldId id="935" r:id="rId169"/>
    <p:sldId id="936" r:id="rId170"/>
    <p:sldId id="682" r:id="rId171"/>
    <p:sldId id="683" r:id="rId172"/>
    <p:sldId id="672" r:id="rId173"/>
    <p:sldId id="673" r:id="rId174"/>
    <p:sldId id="946" r:id="rId175"/>
    <p:sldId id="674" r:id="rId176"/>
    <p:sldId id="675" r:id="rId177"/>
    <p:sldId id="678" r:id="rId178"/>
    <p:sldId id="947" r:id="rId179"/>
    <p:sldId id="948" r:id="rId180"/>
    <p:sldId id="677" r:id="rId181"/>
    <p:sldId id="676" r:id="rId182"/>
    <p:sldId id="679" r:id="rId183"/>
    <p:sldId id="942" r:id="rId184"/>
    <p:sldId id="937" r:id="rId185"/>
    <p:sldId id="938" r:id="rId186"/>
    <p:sldId id="949" r:id="rId187"/>
    <p:sldId id="950" r:id="rId188"/>
    <p:sldId id="680" r:id="rId189"/>
    <p:sldId id="941" r:id="rId190"/>
    <p:sldId id="940" r:id="rId191"/>
    <p:sldId id="943" r:id="rId192"/>
    <p:sldId id="944" r:id="rId193"/>
    <p:sldId id="953" r:id="rId194"/>
    <p:sldId id="954" r:id="rId195"/>
    <p:sldId id="955" r:id="rId196"/>
    <p:sldId id="956" r:id="rId197"/>
    <p:sldId id="957" r:id="rId198"/>
    <p:sldId id="958" r:id="rId199"/>
    <p:sldId id="959" r:id="rId200"/>
    <p:sldId id="960" r:id="rId201"/>
    <p:sldId id="961" r:id="rId202"/>
    <p:sldId id="951" r:id="rId203"/>
    <p:sldId id="952" r:id="rId204"/>
    <p:sldId id="685" r:id="rId205"/>
    <p:sldId id="686" r:id="rId206"/>
    <p:sldId id="687" r:id="rId207"/>
    <p:sldId id="963" r:id="rId208"/>
    <p:sldId id="689" r:id="rId209"/>
    <p:sldId id="723" r:id="rId210"/>
    <p:sldId id="726" r:id="rId211"/>
    <p:sldId id="730" r:id="rId212"/>
    <p:sldId id="724" r:id="rId213"/>
    <p:sldId id="725" r:id="rId214"/>
    <p:sldId id="727" r:id="rId215"/>
    <p:sldId id="728" r:id="rId216"/>
    <p:sldId id="729" r:id="rId217"/>
    <p:sldId id="735" r:id="rId218"/>
    <p:sldId id="752" r:id="rId219"/>
    <p:sldId id="743" r:id="rId220"/>
    <p:sldId id="747" r:id="rId221"/>
    <p:sldId id="769" r:id="rId222"/>
    <p:sldId id="770" r:id="rId223"/>
    <p:sldId id="771" r:id="rId224"/>
    <p:sldId id="772" r:id="rId225"/>
    <p:sldId id="773" r:id="rId226"/>
    <p:sldId id="774" r:id="rId227"/>
    <p:sldId id="799" r:id="rId228"/>
    <p:sldId id="763" r:id="rId229"/>
    <p:sldId id="765" r:id="rId230"/>
    <p:sldId id="766" r:id="rId231"/>
    <p:sldId id="767" r:id="rId232"/>
    <p:sldId id="800" r:id="rId233"/>
    <p:sldId id="801" r:id="rId234"/>
    <p:sldId id="802" r:id="rId235"/>
    <p:sldId id="805" r:id="rId236"/>
    <p:sldId id="806" r:id="rId237"/>
    <p:sldId id="807" r:id="rId238"/>
    <p:sldId id="808" r:id="rId239"/>
    <p:sldId id="809" r:id="rId240"/>
    <p:sldId id="810" r:id="rId241"/>
    <p:sldId id="811" r:id="rId242"/>
    <p:sldId id="874" r:id="rId243"/>
    <p:sldId id="812" r:id="rId244"/>
    <p:sldId id="813" r:id="rId245"/>
    <p:sldId id="814" r:id="rId246"/>
    <p:sldId id="815" r:id="rId247"/>
    <p:sldId id="816" r:id="rId248"/>
    <p:sldId id="817" r:id="rId249"/>
    <p:sldId id="818" r:id="rId250"/>
    <p:sldId id="845" r:id="rId251"/>
    <p:sldId id="819" r:id="rId252"/>
    <p:sldId id="820" r:id="rId253"/>
    <p:sldId id="821" r:id="rId254"/>
    <p:sldId id="822" r:id="rId255"/>
    <p:sldId id="823" r:id="rId256"/>
    <p:sldId id="824" r:id="rId257"/>
    <p:sldId id="825" r:id="rId258"/>
    <p:sldId id="826" r:id="rId259"/>
    <p:sldId id="828" r:id="rId260"/>
    <p:sldId id="829" r:id="rId261"/>
    <p:sldId id="830" r:id="rId262"/>
    <p:sldId id="832" r:id="rId263"/>
    <p:sldId id="835" r:id="rId264"/>
    <p:sldId id="837" r:id="rId265"/>
    <p:sldId id="838" r:id="rId266"/>
    <p:sldId id="840" r:id="rId267"/>
    <p:sldId id="833" r:id="rId268"/>
    <p:sldId id="834" r:id="rId269"/>
    <p:sldId id="831" r:id="rId270"/>
    <p:sldId id="841" r:id="rId271"/>
    <p:sldId id="842" r:id="rId272"/>
    <p:sldId id="843" r:id="rId273"/>
    <p:sldId id="844" r:id="rId274"/>
    <p:sldId id="846" r:id="rId275"/>
    <p:sldId id="847" r:id="rId276"/>
    <p:sldId id="848" r:id="rId277"/>
    <p:sldId id="849" r:id="rId278"/>
    <p:sldId id="850" r:id="rId279"/>
    <p:sldId id="851" r:id="rId280"/>
    <p:sldId id="852" r:id="rId281"/>
    <p:sldId id="853" r:id="rId282"/>
    <p:sldId id="854" r:id="rId283"/>
    <p:sldId id="855" r:id="rId284"/>
    <p:sldId id="856" r:id="rId285"/>
    <p:sldId id="857" r:id="rId286"/>
    <p:sldId id="858" r:id="rId287"/>
    <p:sldId id="859" r:id="rId288"/>
    <p:sldId id="877" r:id="rId289"/>
    <p:sldId id="878" r:id="rId290"/>
    <p:sldId id="879" r:id="rId291"/>
    <p:sldId id="860" r:id="rId292"/>
    <p:sldId id="861" r:id="rId293"/>
    <p:sldId id="880" r:id="rId294"/>
    <p:sldId id="862" r:id="rId295"/>
    <p:sldId id="863" r:id="rId296"/>
    <p:sldId id="864" r:id="rId297"/>
    <p:sldId id="865" r:id="rId298"/>
    <p:sldId id="866" r:id="rId299"/>
    <p:sldId id="881" r:id="rId300"/>
    <p:sldId id="883" r:id="rId301"/>
    <p:sldId id="884" r:id="rId302"/>
    <p:sldId id="885" r:id="rId303"/>
    <p:sldId id="869" r:id="rId304"/>
    <p:sldId id="870" r:id="rId305"/>
    <p:sldId id="887" r:id="rId306"/>
    <p:sldId id="906" r:id="rId307"/>
    <p:sldId id="907" r:id="rId308"/>
    <p:sldId id="903" r:id="rId309"/>
    <p:sldId id="910" r:id="rId310"/>
    <p:sldId id="911" r:id="rId311"/>
    <p:sldId id="904" r:id="rId312"/>
    <p:sldId id="912" r:id="rId313"/>
    <p:sldId id="913" r:id="rId314"/>
    <p:sldId id="926" r:id="rId3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ama Sohrab" initials="OS" lastIdx="1" clrIdx="0">
    <p:extLst>
      <p:ext uri="{19B8F6BF-5375-455C-9EA6-DF929625EA0E}">
        <p15:presenceInfo xmlns:p15="http://schemas.microsoft.com/office/powerpoint/2012/main" userId="Osama Sohra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70" d="100"/>
          <a:sy n="70" d="100"/>
        </p:scale>
        <p:origin x="822"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303" Type="http://schemas.openxmlformats.org/officeDocument/2006/relationships/slide" Target="slides/slide30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slide" Target="slides/slide312.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notesMaster" Target="notesMasters/notesMaster1.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slide" Target="slides/slide285.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312" Type="http://schemas.openxmlformats.org/officeDocument/2006/relationships/slide" Target="slides/slide310.xml"/><Relationship Id="rId317"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slide" Target="slides/slide291.xml"/><Relationship Id="rId302" Type="http://schemas.openxmlformats.org/officeDocument/2006/relationships/slide" Target="slides/slide300.xml"/><Relationship Id="rId307" Type="http://schemas.openxmlformats.org/officeDocument/2006/relationships/slide" Target="slides/slide30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313" Type="http://schemas.openxmlformats.org/officeDocument/2006/relationships/slide" Target="slides/slide311.xml"/><Relationship Id="rId318"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theme" Target="theme/theme1.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tableStyles" Target="tableStyles.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s>
</file>

<file path=ppt/ink/ink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4-02T04:09:54.001"/>
    </inkml:context>
    <inkml:brush xml:id="br0">
      <inkml:brushProperty name="width" value="0.05292" units="cm"/>
      <inkml:brushProperty name="height" value="0.05292" units="cm"/>
      <inkml:brushProperty name="color" value="#FF0000"/>
    </inkml:brush>
  </inkml:definitions>
  <inkml:trace contextRef="#ctx0" brushRef="#br0">15290 11007 0,'0'25'78,"25"274"-46,49 99-17,-24 26 1,0 24-16,-25-100 15,0 26 1,-25-25 0,25-51-1,0-73 1,-25-26-16,25-75 16,-25-24-1,24-25 1,-24-51-1,0 26 220,0 0-220,0 25 1,0 49 0,0 51-16,0-51 15,0-24 1,0-26 0,0-49-1,0 0-15,25-25 141,25 0-126,100 0 1,372-99 0,400-76-1,-75 51 1,-549 99-16,1-25 16,0 25-1,-25-25 1,-50 50-1,25 0-15,-50 0 16,-24 0 0,-76 0-1,-74 0 204,125 0-203,821 0 15,-623 0-31,-173 0 16,-101 0-1,-24 0-15,0 0 16</inkml:trace>
  <inkml:trace contextRef="#ctx0" brushRef="#br0" timeOffset="981.7415">22038 14842 0,'0'25'141,"50"0"-141,-25 0 31,0 0 0,-25 0 32,0-1-47,-25 1 15,0 50-16,-50-50 1,50 25-16,1-25 31,-1-25-15,0 25 15,0-25 47</inkml:trace>
  <inkml:trace contextRef="#ctx0" brushRef="#br0" timeOffset="3368.4346">15190 10982 0,'0'25'78,"0"25"-63,0 0 1,0 24 0,0 1-1,0 75 1,0-101 0,0-24-1,-25 0 1,25 0-16,0 0 31,0 0 16,0-50 78,0-25-109,0 0-16,0 25 15,0-24 1,0 24-1,25-25 1,-25 25-16,0 0 16,0 0-1,0 0 1,0 0 0,25 1-1,-25-1-15,25 0 16,-25 0 15,0 0-15,25 25-1,-25-25 1,25 0 31,0 0-16,0 25-15,-25-25-1,25 25 126,-1 0-79,1 0-46,0 25 0,0 0 15,0-25-15,0 50-1,0-50 1,0 50-1,0-25 17,0-25-17,-25 25 1,0-1 15</inkml:trace>
  <inkml:trace contextRef="#ctx0" brushRef="#br0" timeOffset="7017.138">15713 15539 0,'0'-25'125,"25"-24"-109,0-26 0,75-99-1,173-349 1,151-75 0,-175 175-16,-100 149 15,-49 50 1,-25 99-1,-1 1 1,-49 74-16,0 0 16,0 0-1,-25 25 1,25 0 0,-25 0-1,50 25 16,-50-49 188,0 24-203,0 0-1,0 0 1,25-25 0,-1-49-1,1-1 1,25 25-16,-25 0 16,-25 1-1,0 49 1,0 0 15,0 0 0,0 50 219,0 0-218,0 0-17,-25 0-15,0-25 16,25 25-1,0-1 17,-25 1-17,25 0 1,-25 0 0,1 0-1,24 25 1,-25-50-1,25 25-15,0-50 172,0-25-140,0 25-17,25-25-15,-1 25 31,1 1-15,-25-1 0,0 0 31,25 25-47,-25-25 15,25 25 16,0 25 204,-25 0-204,0 0-15,0-1-1,25 26 1,0-25-16,-25 25 16,25-50-1,-25 25 1,25-25-1,-25 25 1,0 0 15,0 0-15,25 0 0</inkml:trace>
  <inkml:trace contextRef="#ctx0" brushRef="#br0" timeOffset="8690.348">16485 12177 0,'0'-24'31,"0"48"110,25 26-126,25-25 1,0 25 0,-25 0-1,-25-25 1,49 0-16,-49 0 31,25-25-15,-25 24 31,25-24 46,-25-24 1,0-1-63,0 0-15,0 0 0,0-25-16,0 25 31,0 0-15,0 0-1,0 0-15,0 0 31,0 1-15,0-1 15,0 0 32</inkml:trace>
  <inkml:trace contextRef="#ctx0" brushRef="#br0" timeOffset="9340.8095">16834 12277 0,'0'25'62,"0"25"-30,0-25-32,0 49 15,0 1 1,0 0-1,0-25 1,0-25-16,0-1 16,0 1 31</inkml:trace>
  <inkml:trace contextRef="#ctx0" brushRef="#br0" timeOffset="12594.1157">17581 12202 0,'0'50'93,"0"-25"-77,0 75 0,0 49-1,0 75-15,0-25 16,0 125 15,0-150-15,0 26-1,0-126-15,0 1 16,0 25 0,0-26-1,0-24 1,0-25-16,0 0 15,0 0 251,0 0-250,0 25-1,0-1 1,0 51 0,0-25-16,0-25 15,0 24 1,0-24-1,0-25 1,0 0 0,0 50-16,25-75 15,-25 24 1,0 26 0,0-25-1,0 0 16,0 0-15,0 0 31,25-25-31,-25 25-1,0 25 1,0-25 15,0-1 16,0 1 0,0 0-32,0 0 392,0 0-392,0 0 17,0 0-1</inkml:trace>
  <inkml:trace contextRef="#ctx0" brushRef="#br0" timeOffset="15337.2209">15838 15465 0,'25'0'250,"-25"-25"-234,49 25-16,1-25 16,25 0-1,-25 0 1,-1 25-1,-24 0-15,25-25 16,0 0 0,-25 25-1,25 0 1,24-25 0,-49 25-16,0-25 15,25 0 1,-25 25-1,0 0 1,0 0-16,25 0 16,-50-24-1,24 24 1,1-25 15,0 0-31,0 25 16,0 0-1,0-25 1,0 25 0,0-25-16,25 25 15,-50-25 1,24 25 0,1 0-1,0 0-15,0-25 16,0 25 15,0 0-15,0-25-1,0 0 1,25 25 15,-26 0 0,1 0 1,-25-25-17,25 25 1,0 0-16,0 0 16,0-24 15,0 24-16,0 0 1,0 0 0,-25-25-1,25 25 1,-1-25 0,1 25-1,0-25 32,0 25-47,0 0 16,0-25 31,0 25-32,-25-25 16,25 25-15,0 0 0,-25-25-16,25 25 109,-1 0 16,-24-25-109</inkml:trace>
  <inkml:trace contextRef="#ctx0" brushRef="#br0" timeOffset="17020.4163">16859 14668 0,'0'0'0,"0"25"187,0-1-171,25-24 15,-1 0-31,-24 25 16,25-25 0,-25 25-1,25 0 1,0-25 31,0 0-16,0 0 203,-25-25-187,0 0-16,25 25-31,-25-49 16,0 24 15,0 0-15,25 0 0,-25 0-16,0 0 15,0 0 1,25 25-1,-25-25 1</inkml:trace>
  <inkml:trace contextRef="#ctx0" brushRef="#br0" timeOffset="21241.4637">17207 14767 0,'0'-25'359,"0"0"-343,0 1 0,0-1 15,0 0 0,25 25-15,0 0-1,-25 25 126,0 0-110,0-1 0,0 1-15,0 0 0,-25-25-1,25 25 1,0 0 15,-25-25-15,25 25-1,-25 0 1,25 0 15,0-50 204,0 0-220,25 25 79,0 0-63,0 0-15,0 25 0,-25 0 15,25-25-16,-25 25 1</inkml:trace>
  <inkml:trace contextRef="#ctx0" brushRef="#br0" timeOffset="23179.8754">17481 14742 0,'25'0'157,"0"0"-126,0 25-15,0 0-1,0 0-15,0-25 16,-1 0 31,-24 25-47,25-25 47,-25 25 78,0 0-32,0 0-77,-25-25 15,25 25-15,-49-25-1,24 25 1,25-1 0,-25-24-1,0 25 17</inkml:trace>
  <inkml:trace contextRef="#ctx0" brushRef="#br0" timeOffset="25923.0435">16236 14468 0,'25'0'141,"0"0"-126,0 0-15,0 0 16,24 0 0,-24 0-1,0 25 1,-25 0-16,25-25 15,-25 25 1,25-25 0,0 50-1,0-25 1,-25 0 15,25-25-15,-25 25-1,0 0 17,0-1 15,0 26-32,0-25 16,0 0-15,0 25 0,0-25 15,0 25 0,0-1-31,0-24 31,0 25-15,0-25 0,0 0-16,0 25 15,0-25 17,0 0-1,0-1 16,0 1-32</inkml:trace>
  <inkml:trace contextRef="#ctx0" brushRef="#br0" timeOffset="27964.8504">17033 13846 0,'0'25'110,"0"0"-95,0 0 17,-25 0-32,0-1 15,25 26 1,-25 0-1,0 25 1,0-25-16,25-26 16,-49 26-1,49-25 1,0 0 0,-25-25-16,0 0 46,0 25-30,0-25 125,25-25-126,0 0 17,0 0-17,0 0 16,0 0-15,0 1 31,0-1-47,0 0 62,0 0 1,25 0 15,0 0-47,0 25 1,0 0-1,0 0 16,-1 0-16,1 0 0,0 0 16,0 0-16,0 0-15,0 0 31,0 0-32,-25 25 1,25-25 15,0 0-15</inkml:trace>
  <inkml:trace contextRef="#ctx0" brushRef="#br0" timeOffset="34872.1948">23258 10459 0,'-24'0'140,"24"25"-77,-25 0-48,0 0 1,25 0 0,0 0 15,-25 0-31,25 24 15,0-24 1,0 0 0,0 25-16,0 0 15,0-25 1,0 25 0,0-26-1,0 26-15,0-25 31,25-25-15,0 0 0,49 0-1,-49 0-15,50 0 16,-25 0 0,-25 0-1,0 0 1,-1 0-1,-24-25 32,0 0-47,0 0 16,0 1 0,0-1-1,0 0 1,0-25-1,0 25-15,0 0 32,-24 0-17,24 0 1,-25 25 0,0-25-1,25 1 1,-25 24 15,25-25 0,-25 25 79,25-25-95,0 0 48,0 0-32,0 0 282,0 75-173,0 25-124,50-1-1,-25 1 1,49-25 0,1 24 15,-50 1-31,25-25 16,24-25-1,-49 0-15,0 0 16,0 0-1,0 0 1,0-1 15</inkml:trace>
  <inkml:trace contextRef="#ctx0" brushRef="#br0" timeOffset="35484.6233">23981 10758 0</inkml:trace>
  <inkml:trace contextRef="#ctx0" brushRef="#br0" timeOffset="37416.9952">24230 10111 0,'25'124'32,"-25"1"-17,49 124 1,-24-100-1,0-24-15,-25-51 16,0-49 0,0 0-1,0 0 17,25-25 171,-25-25-172,0 0-15,0-25-1,25 50 1,-25-25-16,0 1 15,25-1 17,0 0-17,0 25 1,-25-25 0,25 25-1,-25-25 1,24 25-16,1 0 15,0 0 32,0 0-15,0 0 14,0 0-30,0 0 15,-25 25-15,0 25 0,0-25-16,0-1 15,0 1 16,0 0-15,0 0 0,0 0 15,-50-25 0,25 25-15,0-25 15,0 0-15,0 0-1,1 0 17,-1 0-1,0-25-16,0 25 1,25-25 0,-25 0-1,0 25-15,0-25 32,0 25-1</inkml:trace>
  <inkml:trace contextRef="#ctx0" brushRef="#br0" timeOffset="38188.5749">24927 10683 0,'25'0'78,"25"0"-46,-26 0-32,26 0 15,0 0 1,0 0-1,-25 0-15,0 0 16,0 0 31</inkml:trace>
  <inkml:trace contextRef="#ctx0" brushRef="#br0" timeOffset="39311.3751">25126 10957 0,'25'0'78,"0"0"-47,50 0-31,-1 0 16,51 0 0,-50 0-1,-26 0 1,-24 0-1,0 0-15</inkml:trace>
  <inkml:trace contextRef="#ctx0" brushRef="#br0" timeOffset="41035.5948">26222 10609 0,'-25'0'62,"0"0"-46,0 0 15,0 0 0,25 25-31,-25-1 31,25 1 1,0 0-32,0 0 15,0 25 17,0-25-17,0 0 1,50 25-16,-25-1 15,0-24 1,0-25 0,0 0-1,0 0 1,-1 0 31,-24-25-32,25 0 1,-25 1 0,0-1-1,0 0 1,0 0 0,0 0 15,0 0-16,0 0 17,0 0 15,0 0 46,0 50 48,0 50-110,0-25-15,0-25-16,25 24 15,-25-24 1,0 0 0,25-25-1,-25 25-15,25-25 32,-25 25-1</inkml:trace>
  <inkml:trace contextRef="#ctx0" brushRef="#br0" timeOffset="41980.3439">26496 10534 0,'0'50'125,"0"49"-110,0 26 1,0 24 0,25-74-16,-1-25 15,-24 0 1,25-25-1,-25-1 1,0 1 0,25-25-16,-25 25 15</inkml:trace>
  <inkml:trace contextRef="#ctx0" brushRef="#br0" timeOffset="42938.0242">25898 10683 0,'0'50'125,"0"50"-94,0-50-31,25-1 16,0 26 0,0-25-1,0 0-15,0 0 32,-1-26-17,-24 1 16,25-25-15,-25 25 15</inkml:trace>
  <inkml:trace contextRef="#ctx0" brushRef="#br0" timeOffset="44032.8644">26745 10534 0,'25'50'156,"-25"0"-156,49 24 16,-49 1-1,25-25 1,0 24 0,-25-49-16,0 0 15</inkml:trace>
  <inkml:trace contextRef="#ctx0" brushRef="#br0" timeOffset="45744.0796">27093 10534 0,'0'25'109,"25"74"-93,0 76-1,0-1 1,0-99 0,-25 0-16,0-51 15,0 1 1,25-25 31,0 0 15,0-74-15,0 24-31,49-25-16,-24-25 15,25 26 1,-50 49 0,24-25-1,-24 25-15,-25 0 31,0 75 79,0 0-79,0-25-15,0 0-1,0 0 1,0-1-16,0 1 16,0 0-1,0 0 16,0 0-31,-25 0 16,1-25 15,-1 25-15,0-25-16,0 0 31,0 0 16,0 0-16,0 0 1,0 0-17,0 0 32,0 0-16</inkml:trace>
  <inkml:trace contextRef="#ctx0" brushRef="#br0" timeOffset="46662.7385">27990 10360 0,'0'49'94,"0"51"-79,0 74-15,25-24 16,0-76-1,-25 1 1,25-25 0,-25-25-1,0 25-15,0-25 32,24-25-1,-24 25-31,0-1 15,0 1 1,0 0 31,0 0-16</inkml:trace>
  <inkml:trace contextRef="#ctx0" brushRef="#br0" timeOffset="47851.5768">26745 10609 0,'0'25'94,"0"24"-94,25-24 15,-25 50 1,0 0 0,25-1-1,24 1-15,-49-25 16,0 0 0,25-25-1,-25 24 1,0-24-16,25-25 15,-25 25 1</inkml:trace>
  <inkml:trace contextRef="#ctx0" brushRef="#br0" timeOffset="52277.0503">28538 10584 0,'0'25'63,"-25"-25"-47,25 25-16,-25 49 15,25-49 1,0 0-1,0 25 1,0 0-16,0-1 16,0-24-1,0 0 1,0 0 31,25-25 31,0 0-47,0 0 16,-25-25 0,0 0-31,0 0 15,0 1-31,0-1 15,0 0 1,0 0 0,0 0-1,0 0 1,0 0-16,0 0 16,0 0 15,0 0 0,0 1 453,0-1-452,24 25-1,-24-25-31,0 0 47,0 0-16,25 25 0,-25-25-15,0 50 109,0 0-109,0 0-1,0 0-15,-25 0 16,1 24 15,24-24-15,0 25-16,0-25 15,0 0 1,0 0 0,0 0-1,0 0 1,0-1-16,0 1 47,0 0-16,24 0-31,26 0 16,0-25-1,-25 0 1,50 0-1,-26 0-15,-24 0 16,0 0 0,25 0-1,-25-25 1,-25 0 15,25 0-15,-25 0-1,25 1-15,-25-26 16,0 25 0,0-25-1,0 25 1,0-25 0,0 25 15,0 1-16,-25 24 48,0 0 15,25 24-31,0 1-31,0 0-1,0 25 1,0-25-16,0 25 15,0-25 1,0 24 0,0-24-1,0 0-15,25 0 16,0-25 15,25 25-15,-26-25-1,26 0 1,-25 0 0,0 0-1,0 0 17,-25-25-17,0 0 1,0 0-1,25-49 1,-25 24-16,0 0 16,0 25-1,0 0 1,0-25 0,0 26-1,0-1 16,-25 25 1,0 0-17,0 0 1,0 0 15,0 0-15,25 25 109,25-25-31,0-25-79,25 0 1,0-25-1,49 25-15,-49-25 16,0 0 0,0 26-1,-25-1 1,0 0-16,-25 0 16,25 25-1,-25-25 16,24 25-15,-24-25 0,-24 25 171,24 25-187,0 0 16,0 0-1,0 0 1,0 24 0,0 26-16,0 0 15,49-25 1,1-1 0,-25-24-1,0 0 1,-25 0-16,0 0 62,0 0-46,0 0 0,0 0 15,0 0-16,0 0-15,-25-1 32,0 1-17,0 0 1,0-25 0,0 0-1,1 25 16</inkml:trace>
  <inkml:trace contextRef="#ctx0" brushRef="#br0" timeOffset="54153.5455">30156 10335 0,'0'25'109,"0"0"-93,0-1-1,0 51 1,0-25-16,0-25 15,0 0 1,-25-25 0,25 25-1,-25-25 1,25 25-16,-24-1 16,-1-24-1,0 0 1,25 25-1,-25-25-15,0 0 32,0 0-1,0 0 0,0 0 32,25-25-32,0 1-15,0-1 15,0 0 16,25 25 62,0 0-78,0 0-15,0 25 15,0 0-15,25 24-16,-1 1 15,-24 0 1,25 0 0,-50-25-1,50 0 1,-50-1-16,0 1 16,25-25-1,0 25 16</inkml:trace>
  <inkml:trace contextRef="#ctx0" brushRef="#br0" timeOffset="55453.5327">28587 11331 0,'0'0'0,"50"0"32,0-25-17,50 0 1,198-50-16,51 1 15,-100-26 1,-124 75 0,-1 25-1,-49-25 1,-25 25-16,-1-25 16,-24 25-1,0 0 1,0 0-1,0 0-15,-25-25 94</inkml:trace>
  <inkml:trace contextRef="#ctx0" brushRef="#br0" timeOffset="61947.4107">17431 14419 0,'25'25'94,"0"-1"-79,0 1 17,-25 0-17,0 0 1,25-25-16,0 25 15,-25 0 32,25 0-31,-25 0 15,25-25 94,0 0 47,-25-25-156,24 0-16,-24-25 31,25 25-15,0 0-1,-25-24-15,25-1 16,0 25-1,-25-25 1,0 25 0,0 0-16,25 0 15,0 0 17,-25 1-1,0-1 0</inkml:trace>
  <inkml:trace contextRef="#ctx0" brushRef="#br0" timeOffset="64025.8827">18203 13124 0,'0'50'78,"-25"-1"-62,25-24-1,0 0 1,0 50-16,0-50 16,0 0-1,0 24 1,0-24-1,0 25 1,0-25-16,0 0 16,25-25 31,0 0-32,0 0 1,25 0 15,-25 0-15,0 0 15,0 0 0,0-25 0,-25 0 1,0-25-17,24 50 1,-24-25 0,0 1 15,0-1-31,0 0 15,0 0 1,0 0 15,0-25-15,0 25 31,0 0-16,0 0-15,0 1 156,0 48 62,0 1-218,0 0-1,0 0 1,0 0-16,0 0 15,0 0 1,0 0 0,0 25-1,0-26 1,0 26 15,0-25 0,0 0 16,0 0-31</inkml:trace>
  <inkml:trace contextRef="#ctx0" brushRef="#br0" timeOffset="67101.1759">18726 13497 0,'0'-25'312,"0"0"-281,0 1 1,0-1-1,50 25 141,0 0-157,25 0 1,-1 0 0,1 0-1,-50 0 1,0 0-16,0 0 16,0 0 15,0 0-16,-50 25 142,-25-1-142</inkml:trace>
  <inkml:trace contextRef="#ctx0" brushRef="#br0" timeOffset="68007.8735">18826 13672 0,'50'0'125,"-25"-25"-110,24 25 1,1 0-16,0 0 16,25 0-1,-50 0 1,0 0 0,-1 0-16,-24-25 46,25 25-14</inkml:trace>
  <inkml:trace contextRef="#ctx0" brushRef="#br0" timeOffset="71209.194">19523 13323 0,'0'50'78,"25"0"-63,25 49 1,0 26 0,-25-75-1,-1-1 1,1 26-16,0-50 31,-25 25-15,25-25-1,0-25 32,0-50 63,-25 25-95,25-25 1,-25 0 0,50-24-1,-25-1-15,-25 25 16,24 0-1,-24 25 1,25 0 0,-25 1-1,0-1 1,25 0 15,-25 0 16,0 0-16</inkml:trace>
  <inkml:trace contextRef="#ctx0" brushRef="#br0" timeOffset="72979.4515">20195 13771 0,'0'25'47,"0"0"-16,0 0 1,0 0-32,0 0 31,-24-25-31,-1 0 15,0 0 32,25-25 47,0 0-78,0 0 15,0 0-15,0 0-1,25 25 110,0 0-109,-25 25 15,0 0-15,0 0-16,0 0 15,0 50 1,0-1 0,0-24-1,0 0-15,0 0 16,0-25-1,-25-1 1,0 1 0,0-25-1,25 25-15,-25-25 16,-25 0 15,25 0 0,25-25 110,0 0-125,0 1 31,25 24-1,0 0-30,0 0 0,0 0-1,0 0 1,0 0 15,0 0-15,-1 0 15,1 24-15,-25 1 15,25-25 78</inkml:trace>
  <inkml:trace contextRef="#ctx0" brushRef="#br0" timeOffset="73913.1396">20519 13447 0,'25'0'78,"0"0"-62,75 0 15,-1 25-16,-24-25-15,-25 0 16,-25 0 62</inkml:trace>
  <inkml:trace contextRef="#ctx0" brushRef="#br0" timeOffset="75382.1523">21266 13298 0,'0'-25'32,"25"100"124,25 0-140,25 49-1,-26-74-15,1-25 16,-50 25-1,25-50 1,-25 25 0,25-1 31,0-24 93,0 0-109,-25-24-31,0-26 32,0 25-17,0 0 1,25-25-16,-25 25 31,25-25-15,-25 25-1,0 1 1,0-1-16,0-25 16,0 25-1,25-25 1,-25 25 0,0 0-1,0 0-15,25 25 16,-25-24 15</inkml:trace>
  <inkml:trace contextRef="#ctx0" brushRef="#br0" timeOffset="76288.798">21839 13597 0,'0'0'0,"0"25"47,0 0-32,0 0 1,0 24 0,0 1-1,0-25 1,0 50-16,0-50 15,0 0 1,0 0 0,0-1 15</inkml:trace>
  <inkml:trace contextRef="#ctx0" brushRef="#br0" timeOffset="107044.8795">19797 11406 0,'0'49'140,"0"151"-108,0-51-17,0-49 1,0-51-16,0 1 16,0-25-1,0 0 1,0 25-1,0-25 1,0 0 15,0-50 126,0-100-142,0 1 1,0-26-1,0-99 1,0 25 0,0 174-16,0-24 15,0 24 1,25 50 0,-25-50-1,0 25 16,25 25-15,-25-25 0,25 25-1,0 0 48,0 0-32,-1 0 16,-24 75-16,25-50-15,0 50-1,0-1-15,-25-24 16,0 25 0,0-1-1,0-24 1,0 25 0,0-50-16,0 0 31,0 0 0,-25-25 78,0 0-77,0 0-1,1 0 78,-1 0 110,0 0-188,25-25-15,-25 25 15,0 0 157,25-25-188,25 25 250,25 50-235,49 24 1,-49-24-16,0 0 16,-25-50-1,0 25 1,-25 0-1,49 0-15,-24-25 32,-25 25-17,0-1 1,25-24 0,0 0-1,-25 25 16,25-25 1</inkml:trace>
  <inkml:trace contextRef="#ctx0" brushRef="#br0" timeOffset="109428.6251">20445 10434 0,'0'25'110,"0"0"-110,0 0 31,0 0-16,0 0 1,-25 0-16,0-25 16,0 25-1,0 0 1,0-25 0,0 0-1,0 0 1,25-25 93,0 0-93,0 0-1,0 0 1,0 0 15,0 0-31,25 25 16,-25-25 15,25 25-15,25 0 15,-25 0 0,0 0-15,0 0 31,-1 50-16,-24 0-31,0 0 16,0-1-1,0 1 1,0 0 0,0-25-16,0 0 15,0 0 1,0 0 15,0 0-31,0-1 31,-24-24-15,-1 25 15,0-25-31,0 0 31,25-25 79,0 1-95,0-1 17,0 0-17,0 0 17,25 25 30,0 0-46,0 0 15,-1 0-31,1 0 16,0 0-1,0 0 16,0 25 16,0-25-15,-25 25-32,25 0 31,-25-1-16,25-24 1,-25 25 0</inkml:trace>
  <inkml:trace contextRef="#ctx0" brushRef="#br0" timeOffset="111189.8747">26147 12651 0,'0'49'94,"149"524"-63,1-100-15,-100-199-16,-25-124 16,-1-76-1,1-24 1,0 25 0,0-50-16,-25 0 15,25 0 16,-25-1 16,-25-24 141,-50 75-173,-99 25 1,-274 224 0,-100 124-1,324-249-15,75-50 16,24-24 0,25-1-1,26-24 1,24-25-1,25-50-15,0-25 16,25 25 0</inkml:trace>
  <inkml:trace contextRef="#ctx0" brushRef="#br0" timeOffset="112784.0055">26670 14568 0,'50'0'93,"49"0"-77,1346 174 15,-1196-24-15,-125-51-16,-24 26 16</inkml:trace>
  <inkml:trace contextRef="#ctx0" brushRef="#br0" timeOffset="121241.3791">5976 12451 0,'0'25'62,"0"25"-31,0-25-31,0 50 16,0 24 0,0 1-1,0 0 1,0 24-16,0 1 16,0-51-1,0 1 1,0-25-1,0 0-15,0-1 16,0 1 0,0-25-1,0 0 1,0 0 0,0-100 77,0-124-61,0 50-17,0-1-15,0 1 16,0 24-1,0 26 1,0 24 0,25 25-16,0 25 15,0-25 1,-25 1 0,0-1-1,25 25-15,0-25 16,-25 25-1,0 0 17,0 0-17,25 25 1,-25-25 15,25 25 94,25 0-94,-50 25-15,24 50 0,1 0-1,25 0 1,-50 49-16,0 25 16,0-49-1,0-25 1,0-25-1,0-26 1,0 1-16,0 0 31,0 0-15,-50-25 15,1 25-15,-1 0-1,0-25 1,-25 0 0,50 0-16,0 0 15,1 0 32,-1 0-47,0 0 47,25-25-16,25 25 126,24 0-142,26 50 1,25 25-1,-26-26-15,26 1 16,-50 0 0,0-25-1,-25 25 1,0-25 0,-1-1-16,1-24 15,0 0 32,-25 25-47,0 0 47</inkml:trace>
  <inkml:trace contextRef="#ctx0" brushRef="#br0" timeOffset="122440.234">6798 11854 0,'0'25'94,"0"49"-63,0-49-16,0 25 1,0 0 0,0 0-16,0-1 15,50 1 1,50 0 0,-1 0-1,51 0-15,-51 0 16,-24-26-1,-50 1 1,0-25 0,-25 25 62,-25-25-16,0 0-46,-25 0 0,0 0-1,1 0 1,-1 0-1,0 0-15,25 0 16,0 0 0,0 0-1,0 0 1,0 0 0,1 0-16,-1 0 15,0 0 1,0 0 15</inkml:trace>
  <inkml:trace contextRef="#ctx0" brushRef="#br0" timeOffset="123396.9091">6873 11879 0,'0'-25'62,"75"-25"-30,74 0-17,75-25 1,25 26 0,-74-1-1,-101 25-15,-24 25 16,-50-25-1,25 25 1</inkml:trace>
  <inkml:trace contextRef="#ctx0" brushRef="#br0" timeOffset="124978.0924">7869 11655 0,'0'-50'32,"0"0"-32,0 0 15,0-25 1,0 1-1,-50-26-15,-74 1 16,-76 24 0,-49 50-1,-24 0 1,24 25 0,49 0-16,1 0 15,-75 50 1,50 74-1,25 51 1,25-51-16,24 50 16,26 26-1,-26-1 1,75 25 0,1 0-16,24-50 15,50-24 1,0-1-1,0 26 1,75-1 0,49 25-16,51-49 15,-1-1 1,50-25 0,50 1-1,-100-50-15,0-26 16,26-24-1,-1 0 1,0-25 0,-25 0-1,-24-25-15,24-74 16,-24-1 0,-1-49-1,-24-26 1,49-49-16,-50 0 15,-49 25 1,50-50 0,-76 25-1,-24 74-15,-25 26 16,0-26 0,0 1-1,-25 0 1,-49-1-1,-26-24-15,25 74 16,-49-24 0,24 49-1,1 50 1,24 0-16,25 0 16,0 25-1,25 0 1,-24 0-1,-1 0 1,-50 0-16,1 0 16,24 50-1,0-25 1,50-25 0,0 0 15,25 25 0</inkml:trace>
</inkml:ink>
</file>

<file path=ppt/ink/ink1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04:17.601"/>
    </inkml:context>
    <inkml:brush xml:id="br0">
      <inkml:brushProperty name="width" value="0.05292" units="cm"/>
      <inkml:brushProperty name="height" value="0.05292" units="cm"/>
      <inkml:brushProperty name="color" value="#FF0000"/>
    </inkml:brush>
  </inkml:definitions>
  <inkml:trace contextRef="#ctx0" brushRef="#br0">13148 4333 0,'25'-25'438,"25"-24"-438,-25-1 15,50-25 1,24-24 0,1-1-1,-50 75 1,-1-25 0,-24 25-1,0 0 1,0 25-1,0 0-15,-25-24 16</inkml:trace>
  <inkml:trace contextRef="#ctx0" brushRef="#br0" timeOffset="1969.6864">19747 4184 0</inkml:trace>
  <inkml:trace contextRef="#ctx0" brushRef="#br0" timeOffset="1998.7188">19747 4184 0</inkml:trace>
  <inkml:trace contextRef="#ctx0" brushRef="#br0" timeOffset="7570.0319">13696 8641 0,'623'0'172,"-200"0"-157,-99 0 1,-75 0-16,25 0 16,-50 0-1,75 0 1,-1 0 0,-98 0-16,49 0 15,-50 0 1,-50 0-1,1 0 1,-76 0 0,1 0-16,-25-24 15,-25 24 1,0 0 15</inkml:trace>
  <inkml:trace contextRef="#ctx0" brushRef="#br0" timeOffset="9385.3222">22835 7795 0,'50'99'156,"-25"-49"-141,0 0 1,0-25 0,-25 0-16,25 0 15,-1-25 79,1 0-78,0-25-16,100-75 15,99-74 1,25 0 0,0-51-1,-75 76 1,25 49-16,-99 51 15,-25-26 1,-50 50 15,0 0-15</inkml:trace>
</inkml:ink>
</file>

<file path=ppt/ink/ink10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05:33.941"/>
    </inkml:context>
    <inkml:brush xml:id="br0">
      <inkml:brushProperty name="width" value="0.05292" units="cm"/>
      <inkml:brushProperty name="height" value="0.05292" units="cm"/>
      <inkml:brushProperty name="color" value="#FF0000"/>
    </inkml:brush>
  </inkml:definitions>
  <inkml:trace contextRef="#ctx0" brushRef="#br0">18552 4159 0,'75'0'203,"24"0"-187,-24 0 0,0 0-1,-50 0-15,-1 0 32,1 0 14,0 0 251,0 0-265,0 0 14,0 0 1,0 0-15,0 0-17,25 0 1</inkml:trace>
  <inkml:trace contextRef="#ctx0" brushRef="#br0" timeOffset="2178.2678">15962 10883 0,'25'24'235,"0"-24"-220,25 50-15,0-50 16,-26 25 0,1 0-1,25-25 17,-25 0-17,25 0 1,-25 0-1,25 0 1,-1 0-16,51 0 16,0 0-1,24 0 1,1 0 0,49 0-16,-25 0 15,26 0 1,-26 0-1,0 0 1,-49 0-16,-25 0 16,24 0-1,-24 25 1,50-25 0,-51 0-1,26 0-15,-50 0 16,0 0-1,24 0 1,-24 0 0,0 0-16,-25 0 15,25 0 1</inkml:trace>
  <inkml:trace contextRef="#ctx0" brushRef="#br0" timeOffset="29205.9417">31376 11181 0,'225'0'172,"-26"0"-157,-100 0 1,-49 0-16,-25 0 16,25 0-1,-25 0 17,0 0-17,0 0-15,0 0 31,-1 0 1,1 0 15,25 0-32,-25 0 16,0 0-15,0 0 0,0 0-1,0 0-15,0 0 16,24 0 0,-24 0-1,0 0 1,0 0 15,0 0 0,25 0-15</inkml:trace>
  <inkml:trace contextRef="#ctx0" brushRef="#br0" timeOffset="39029.1683">26346 4234 0,'75'0'203,"49"0"-187,101 0 15,-126 0-31,76 0 16,-51 0 0,50 0-1,-74 0 1,-25 0-16,-1-25 15,1 25 1,0 0 0,-1 0-1,1 0-15,-25 0 16,25 0 0,-25 0-1,-1 0 1,-24 0-1,25 0-15,-25 0 16,50 0 0,24 0-1,-24 0 1,25 0-16,-26 0 16,26 0-1,-25 0 1,24 0-1,-49 0-15,25 0 16,-50 0 0,-1 0-1,1 0 1,25 0-16,-25 0 31,0 0-15,0 0-1,0 0 1,0 0 250,25 0-235,49 0-15,26 0-1,-26 0-15,-49 0 16,-25 0 15</inkml:trace>
  <inkml:trace contextRef="#ctx0" brushRef="#br0" timeOffset="56457.0558">27168 13921 0,'125'0'266,"-1"-25"-251,75-100 17,-99 75-32,-50-24 15,-1 49 1,-24 0-1,0 25 17,-25 75 77,0 99-93,-25 249-16,-24 25 15,24-223 1,25-1 0,-25-50-1,0 0-15,25-24 16,-25-100-1,25-26 1,0 1 0,-25-25 62,0 0-31,0 0-32,0 0 1,-174-25 15,25-24-15,0-1-16,74 0 15,25 25 1,25 0 0,26 25-1</inkml:trace>
  <inkml:trace contextRef="#ctx0" brushRef="#br0" timeOffset="63318.2803">28587 14070 0</inkml:trace>
</inkml:ink>
</file>

<file path=ppt/ink/ink10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06:53.588"/>
    </inkml:context>
    <inkml:brush xml:id="br0">
      <inkml:brushProperty name="width" value="0.05292" units="cm"/>
      <inkml:brushProperty name="height" value="0.05292" units="cm"/>
      <inkml:brushProperty name="color" value="#FF0000"/>
    </inkml:brush>
  </inkml:definitions>
  <inkml:trace contextRef="#ctx0" brushRef="#br0">18776 3188 0,'125'0'219,"-1"0"-219,-24 0 15,-26 0 1,1 0 0,-25 0-1,-25 0 1,-25 25 62,0 74-62,-50 150-1,0 25 1,0 50-16,50-125 15,-24-49 1,24-76 0,0 26 15,0-50-31,0-25 16,0 0 15,0 0-31,0-1 31,-25-24 110,25 25-126,-25-25 1,0 0 0,0 0-1,25 25 1,-25 0-1,-25 0 1</inkml:trace>
  <inkml:trace contextRef="#ctx0" brushRef="#br0" timeOffset="39110.5648">11978 10036 0,'75'50'219,"-26"74"-204,26 1 1,-25-51 0,-25-24-16,0 0 15,0-25 1,-25 0 0,0 0-1,24-25 16,1 0 16,0 0-31,0 0 0,25 0-1,423-224 16,125-150-31,174 25 16,-324 125 0,-199 50-1,-50 74-15,-124 26 16,-25 49 0,-25 25-1,-25-25 16</inkml:trace>
</inkml:ink>
</file>

<file path=ppt/ink/ink10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08:37.602"/>
    </inkml:context>
    <inkml:brush xml:id="br0">
      <inkml:brushProperty name="width" value="0.05292" units="cm"/>
      <inkml:brushProperty name="height" value="0.05292" units="cm"/>
      <inkml:brushProperty name="color" value="#FF0000"/>
    </inkml:brush>
  </inkml:definitions>
  <inkml:trace contextRef="#ctx0" brushRef="#br0">15414 13248 0,'0'25'235,"0"0"-220,0 50-15,0 99 16,0-74 0,0-1-1,0 1 1,0-25-16,0-1 16,0 175 15,0-224-16</inkml:trace>
  <inkml:trace contextRef="#ctx0" brushRef="#br0" timeOffset="960.6822">14966 13298 0,'50'-25'94,"-25"25"-78,49-25-1,26 25-15,0-25 16,-50 25 0,24 0-1,1 0 1,-25 0-16,-25-25 16,24 1-1,-24 24 1,0 0-1,0 0-15,25 0 16,0-25 15,-25 25-15,0 0 15</inkml:trace>
  <inkml:trace contextRef="#ctx0" brushRef="#br0" timeOffset="1782.2665">16037 13074 0,'0'50'78,"0"24"-63,0 51-15,0-25 16,0-1 0,0-24-1,0 0 1,0 24-16,0-24 15,0 0 1,25-50 0,0 24-1,0-24 1,24-25 0,-24 0-1,25 50 1,25-25-16</inkml:trace>
  <inkml:trace contextRef="#ctx0" brushRef="#br0" timeOffset="2945.091">16485 13647 0,'25'-25'63,"0"25"-48,0-25 17,25 0-17,-50 0-15,49 0 31,-49 0-15,0-25 0,0 26-1,0-1 17,-24 25 61,-1 0-93,0 0 16,0 25 0,0-1-1,0 1 1,25 0-16,0 0 31,0 0 0,0 0-15,50 25 15,25-50-15,-26 50-1,26-25-15,-50-1 16,0 1 0,0-25-1,0 0 17</inkml:trace>
  <inkml:trace contextRef="#ctx0" brushRef="#br0" timeOffset="3680.6203">17008 14195 0</inkml:trace>
  <inkml:trace contextRef="#ctx0" brushRef="#br0" timeOffset="4324.0721">17058 13821 0,'25'0'110,"-25"25"-95,25 25-15,0 99 16,24 25 0,1-74-1,0-50 1,-50-25 0</inkml:trace>
  <inkml:trace contextRef="#ctx0" brushRef="#br0" timeOffset="5651.0445">17282 13373 0,'25'0'94,"25"0"-78,-25 0-1,49 0 1,1 0-16,25 50 31,-26-1-15,-49 1-1,25 50-15,0 24 16,-25-49 0,-25 0-1,0-25 1,0-1 0,0 1-16,0 0 15,0-25 1,0 0-1,-25-25 1,0 25 0,0-25 15,0 0-15,0 25-16,0-25 31</inkml:trace>
  <inkml:trace contextRef="#ctx0" brushRef="#br0" timeOffset="30095.9396">19025 13572 0,'249'0'187,"-25"0"-171,-99 0 0,-51 0-16,1 0 15,-25 0 1,-25 0 15,0 0-15,0 0 31</inkml:trace>
  <inkml:trace contextRef="#ctx0" brushRef="#br0" timeOffset="31599.0076">19175 13995 0,'74'-25'125,"51"1"-125,24-26 47,-74 50-47,-50 0 32,25 0-32,-26 0 15,1 0 1,0 0-1,25 0 1,-25 0-16,25 0 16,24 0-1,26-25 1</inkml:trace>
  <inkml:trace contextRef="#ctx0" brushRef="#br0" timeOffset="32623.8047">21067 13099 0,'-25'25'109,"0"0"-93,25 24 0,-50 1-1,26 25 1,24 25-16,0-26 16,0-24-1,0 25 1,0-50-1,0 25-15,0-26 16,0 26 0,0-25-1,0 0 1,24 25-16,26-25 16,25 0-1,49 24 1,26-24-1,-26-25-15,1 25 16,-1 0 0</inkml:trace>
  <inkml:trace contextRef="#ctx0" brushRef="#br0" timeOffset="34343.0243">23781 12750 0,'25'0'110,"25"0"-95,0 50 1,25 0 0,-26 25-1,1-51 1,0 26-16,-25 0 16,0-25-1,0 25 1,0-25 15,-25 24-31,25 1 16,-25-25-1,0 25 1,0 0 0,0 24-16,0-24 15,0 0 1,-25-25-1,0 0 1,-25 0-16,50 25 16,-50-25-1,25-1 1,-25 1 0,1 25-16,-1-25 15,0 25 1,-25-25-1,25 25 1,1-50 0,24 24 15,0-24 0,0 0-15</inkml:trace>
  <inkml:trace contextRef="#ctx0" brushRef="#br0" timeOffset="36580.6923">25400 13995 0,'-25'0'125,"0"0"-125,-25 25 16,-74 50 0,-125 74-1,0 1 1,50 24-1,-1-49 17,126-76-32,49-49 31,25 25-31,0 25 125,0-25-125,0 25 16,0 25-1,0 74 1,0 25-1,0 250 1,0-225 0,0-174-1,0 24 204,0 76-203,75 74-1,-26 0 1,-24 26 0,0-76-16,0-74 15,-25-26 1,0-24-1,0 0 17,25-25-17,0 0 95,50 0-110,-51 0 15,76 0 1,-25 0 0,-1 0-1,-49-25 1,25 25-16,-25 0 31,0 0 16,-25-25-31,25 25 15</inkml:trace>
  <inkml:trace contextRef="#ctx0" brushRef="#br0" timeOffset="37314.2618">25300 15415 0,'0'-25'31,"0"100"110,0 24-125,0 51-1,0-26 1,0-99 0,0 25-16,0-25 15</inkml:trace>
  <inkml:trace contextRef="#ctx0" brushRef="#br0" timeOffset="38099.826">24977 15240 0,'25'0'125,"49"0"-110,76-24 1,-26-1 0,-24 0-1,-50 0 1,-1 25-16,1-25 16,-25 0-1,0 25 1,0 0-1,0 0 1</inkml:trace>
  <inkml:trace contextRef="#ctx0" brushRef="#br0" timeOffset="39361.7362">25699 15465 0,'0'-25'219,"25"0"-188,-25 0-15,0 50 109,0 0-94,0 0 0,0-1-15,0 1 0,0 0-1,0 0 16,0 0-31,0 0 16,0 25 31,0-25-31,25-25 30,0 0-30,-1 0 15,1 0-15,0 0 0,0 0 15,25 0 0,-50-25-31,25 25 16,-25-25-1,25 25 17</inkml:trace>
  <inkml:trace contextRef="#ctx0" brushRef="#br0" timeOffset="40663.7117">26047 15365 0,'25'0'109,"0"0"-93,0 0 31,0 0-32,-25-25 1,25 25 0,0-25 15,-25 0 31,-25 25 48,0 0-95,0 0 17,0 0-1,25 25 16,0 0-16,0 0-15,0 0-1,0 25 17,0-25-17,25-25 16,0 24-15,0-24 0,0 0 15,0 0-15,0 0 15,0 0 16</inkml:trace>
  <inkml:trace contextRef="#ctx0" brushRef="#br0" timeOffset="41410.2401">26346 15440 0,'25'0'140,"-25"25"-108,25-1-17,-25 1 1,0 50-16,25-50 31</inkml:trace>
  <inkml:trace contextRef="#ctx0" brushRef="#br0" timeOffset="42391.0077">26421 15265 0,'50'0'141,"-25"0"-126,0 0 1,24 0-16,1 25 15,-25 25 17,0 0-17,0 25-15,-25-26 16,25 1 0,-25 25-1,0-50 16,0 25-15,0-26-16,0 1 16,0 0-1,0 25 1,-25-25-16,0 0 16,0-25 62</inkml:trace>
  <inkml:trace contextRef="#ctx0" brushRef="#br0" timeOffset="43484.7841">27641 15066 0,'25'0'141,"0"25"-110,-25 50-15,25 24-1,0 1-15,25-25 16,-50-26 0,24-24-1,-24 0 17</inkml:trace>
  <inkml:trace contextRef="#ctx0" brushRef="#br0" timeOffset="44420.604">27342 14942 0,'25'0'31,"0"0"-15,0 0-1,25 0 1,99 0 0,-24-50-1,49 25 1,-99 0 0,-25 25-16,-25 0 31</inkml:trace>
  <inkml:trace contextRef="#ctx0" brushRef="#br0" timeOffset="45672.4914">28239 14842 0,'0'25'32,"0"0"-17,0 0-15,0 25 16,0-26-1,0 26 1,0-25 0,0 25-16,0 0 15,0 0 17,0-26-17,0 26 1,0-25 15,0 0 0,25-25-15,0 0 265,24 0-265,26 0-1,75 0-15,-51 0 16,-49 0 0,-25 0-1,25 0 1</inkml:trace>
  <inkml:trace contextRef="#ctx0" brushRef="#br0" timeOffset="46912.3716">28662 15091 0,'0'-25'93,"50"0"-61,0 0-17,0 0 1,-26 1-16,1-1 15,-25 0 1,25 25 0,-25-25-1,0-25 1,0 25 15,-25 25 63,0 0-94,1 0 31,-26 25 0,50 0-31,0 0 16,0 0 0,0 0 15,0 24-15,0-24-16,0 25 15,0 0 1,0 0-1,0 0 1,0-26-16,25 1 16,0-25-1,-25 25 1,49 0 0,-24-25-1,25 0 1,0 0 15,-25 0-15,0 0 15</inkml:trace>
  <inkml:trace contextRef="#ctx0" brushRef="#br0" timeOffset="48253.3244">29185 15116 0,'0'0'0,"25"0"94,-25 25 15,-25-25-77,0 0-1,0 0-31,0 0 47,25-25-32,0 0-15,0 0 16,0 0 15,25 25 16,0 0-31,0 0-1,25 0 1,-25 0 0,0 25-1,-25 25 1,0 0 0,25-25-16,-25 24 15,0 1 1,0 25-1,0 0 1,-25-1-16,0-24 16,0 0-1,-25-25 1,25-25 0,0 0-1,0 0 48,25-25 15,25 25-63,25 0 1,100-25 15,-101 25-31,1 0 16,-25 0 0,0 0-1</inkml:trace>
  <inkml:trace contextRef="#ctx0" brushRef="#br0" timeOffset="49240.0251">29335 14518 0,'0'0'0,"24"0"109,26 25-93,-25 25-16,50 25 15,-25 24 1,24 1 0,-24 0-16,-50-26 15,25 1 1,-25 49-1,0-74 1,0 25 0,0-25-16,0 0 15,0-26 17,0 1 14</inkml:trace>
  <inkml:trace contextRef="#ctx0" brushRef="#br0" timeOffset="49948.527">30156 15240 0,'25'0'46,"-25"25"17,0 0-47,0 125-1,0-26 1,0-24-1,0-50 1,0-1-16,-25-24 16,25 0-1,-25-25 1</inkml:trace>
  <inkml:trace contextRef="#ctx0" brushRef="#br0" timeOffset="50808.1371">30629 14742 0,'25'0'63,"-25"25"-48,0 25 1,25-25 0,-25 25-1,25-25-15,-25 49 16,25-49 15,-25 50-15,25-25-1,0 49-15,-25 1 16,0-50 0,0 0-1</inkml:trace>
  <inkml:trace contextRef="#ctx0" brushRef="#br0" timeOffset="51568.6783">30355 14792 0,'0'0'0,"0"-25"16,25 25-1,-25-25 1,50 0 0,50-24-1,-1-1 1,-24 0-16,0 25 15,-25 25 1,-1-25 0,-24 0-1,0 25-15,0 0 32</inkml:trace>
  <inkml:trace contextRef="#ctx0" brushRef="#br0" timeOffset="52338.2239">31277 14444 0,'0'24'47,"0"26"-32,0 0 1,-25 0-1,0 25 1,0-26-16,25 26 16,0 25-1,0 24 1,0 26 0,0-26-16,25-49 15,0-25 1,25-50-1,0 49 1,49-49 0</inkml:trace>
  <inkml:trace contextRef="#ctx0" brushRef="#br0" timeOffset="53530.0742">31625 14917 0,'0'-25'78,"25"25"-47,-25-25-31,25 0 16,0 0 0,-25 0-1,25 0 1,-25 0-16,25 0 16,-25 1-1,0-1 1,0 0-1,-50 25 64,25 0-48,-25 0-16,26 0 1,-26 50-16,25 49 16,0-24-1,0-25 1,25-25 0,0 0-1,0 24-15,0-24 31,0 25 1,50-50-17,25 75-15,-1-50 16,1 0 0,0-25-1,-25 0-15,-26 0 16,1 0-1,0 0 17</inkml:trace>
  <inkml:trace contextRef="#ctx0" brushRef="#br0" timeOffset="55059.1564">31974 15141 0,'0'-25'47,"25"25"-31,-25 25 218,0 25-218,0-1 0,0 51-16,0-50 15,-25-25 1,25 0-1,-25-25 1,0 0 0,50 0 187,0 0-156,0 0 0,-25 25-1,0-1 1,0 1-15,0 0-17,0 0 1,0 0-1,0 25 17,-50-50-1,25 25-31,0 0 16,-24-25-1,24 0 16,0 0-15</inkml:trace>
  <inkml:trace contextRef="#ctx0" brushRef="#br0" timeOffset="55984.2869">32198 14195 0,'25'0'31,"0"0"-15,25 0-16,0 74 15,49 51 1,1-1 0,-75-49-1,0 0-15,0-1 16,-25-24 0,0 0-1,0 25 1,0 49-16,0-24 15,0-1 1,0-49 0,0 0-1,0 0 1,-25-25 0</inkml:trace>
  <inkml:trace contextRef="#ctx0" brushRef="#br0" timeOffset="57793.5711">32622 13697 0,'24'0'110,"1"0"-79,0 0-31,25 0 16,-25 0-1,25 0 1,-25 0-1,24 0-15,-24 0 16,0 0 0,0 0 15,0 0-15,0 0 15,0 24 0,-25 26-31,0 100 16,25-26-1,-25 150 1,0 75 0,0-50-16,25-26 15,-25-73 1,25-51-1,-25-24 1,25-51-16,-25-24 16,24 0-1,-24-25 1,0 0 15,0 0-31,0-1 94,0 1-32,-49 0-46,-101 75 0,1-25-16,74-1 15,0-49 1,50-25 0,-24 25-1,24-25 1,0 0-16,0 0 15</inkml:trace>
  <inkml:trace contextRef="#ctx0" brushRef="#br0" timeOffset="58159.8312">32522 16336 0</inkml:trace>
</inkml:ink>
</file>

<file path=ppt/ink/ink10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10:30.599"/>
    </inkml:context>
    <inkml:brush xml:id="br0">
      <inkml:brushProperty name="width" value="0.05292" units="cm"/>
      <inkml:brushProperty name="height" value="0.05292" units="cm"/>
      <inkml:brushProperty name="color" value="#FF0000"/>
    </inkml:brush>
  </inkml:definitions>
  <inkml:trace contextRef="#ctx0" brushRef="#br0">26023 6898 0,'-25'25'78,"0"0"-62,-50 75 0,-25 74-1,26 0 1,24-49-1,25-50-15,25-26 16,0-24 0,0 0-1,0 50 1,0-50-16,25 0 16,50 24-1,-26-24 1,51 0-1,-25-25-15,-25 0 16,24 0 0</inkml:trace>
  <inkml:trace contextRef="#ctx0" brushRef="#br0" timeOffset="859.6113">26346 7197 0,'0'50'62,"0"0"-46,0 24 0,0-24-1,0 0 1,0-25-16,0 0 15,0 0 17,0 0-17,0 0 1,0-1-16,0 26 16,0-25-1,0 0 16</inkml:trace>
  <inkml:trace contextRef="#ctx0" brushRef="#br0" timeOffset="1531.1899">26994 7421 0,'0'75'47,"-25"0"-31,-50-1-16,25 51 15,50-75 1,-25-50 0,1 25-1,24-1-15</inkml:trace>
  <inkml:trace contextRef="#ctx0" brushRef="#br0" timeOffset="2517.9902">27616 7272 0,'0'50'62,"0"-25"-62,0-1 16,0 26 0,0-25-1,0 0 1,0 0-16,0 0 31,25-25 0,0 0-15,25 0 15,-25 0 1,0-25 14,0-25-30,-25 25-16,0 0 16,0 0-1,0 1 1,0-1 0,0 0 15,-25 25 31,0 0-15</inkml:trace>
  <inkml:trace contextRef="#ctx0" brushRef="#br0" timeOffset="3390.6098">27616 7073 0,'0'-25'31,"25"25"1,25 0-17,0 0 1,24 0-16,1 25 16,25-1-1,-50 26 1,-1-25-1,-24 25 1,0-25-16,25 50 16,-50-26-1,0-24 1,0 0 0,0 0-16,0 0 15,0 25 1,0-25-1,0 0 1,0 49-16,0-49 16,0 0-1,0 0 1,0 0 15</inkml:trace>
  <inkml:trace contextRef="#ctx0" brushRef="#br0" timeOffset="4111.1215">28637 7446 0,'0'25'46,"0"50"-46,0 99 16,-25-74 0,0-26-1,25-49 1,0 0-16,-24-25 62,24 25-62</inkml:trace>
  <inkml:trace contextRef="#ctx0" brushRef="#br0" timeOffset="4922.8822">29484 7073 0,'-25'0'47,"-25"49"-32,0 51 1,-24 25-16,49-26 15,0 1 1,25-1 0,0-74-1,0 25-15,0 0 16,50 25 0,0-51-1,-1 1 1,1-25-16,0 0 15,0 0 1,0 0 0,-26 0-1,26 0-15,0 0 16,-25-25 0,0 1-1</inkml:trace>
  <inkml:trace contextRef="#ctx0" brushRef="#br0" timeOffset="5971.636">29882 7347 0,'0'0'0,"0"24"31,0 1-31,0 0 16,0 0-16,0 0 15,0 0 16,0 0-15,0 0 0,25-25-1,0 0 1,25 0 0,-25 0-1,0 0-15,25-25 16,-26 0-1,26-25 1,-25 0 0,0 25-16,0-24 15,-25-1 1,0 25 15,0 0 0,-25 25 48,0 0-64,0 0 1,0 0-16,0 0 31,1 0 0,-1 25 16</inkml:trace>
  <inkml:trace contextRef="#ctx0" brushRef="#br0" timeOffset="6457.9759">30580 7247 0,'0'25'16,"0"0"-1,0 0 1,0 49-1,0-24 1,0-25-16,0 25 16,0 0-1,0-25 1,0-1 0,0 1-16</inkml:trace>
  <inkml:trace contextRef="#ctx0" brushRef="#br0" timeOffset="7350.4027">30679 6848 0,'0'0'0,"125"75"15,-51 0 1,1 0-16,-25-1 16,0 1-1,-25 0 1,0-1-16,-1 1 16,1-25-1,-25 0 1,0-25-1,0 24-15,0-24 16,0 25 0,0-25-1,0 25 1,0-25-16,0 0 16,0 0 15</inkml:trace>
  <inkml:trace contextRef="#ctx0" brushRef="#br0" timeOffset="8450.7309">30331 7745 0,'0'25'62,"0"50"-46,-25-1 0,-25 1-1,25-25 1,0-25-16,0 0 16,0-1-1,0-24 1,0 25-1,1-25 1,-1 0 15</inkml:trace>
  <inkml:trace contextRef="#ctx0" brushRef="#br0" timeOffset="9639.6506">26346 8517 0,'0'0'0,"150"0"16,198 0-1,51 0-15,-125 0 16,-75 0-1,-100 0 1,-24 0-16,-25 0 16,-25 0-1,0 0 1,0 0 15,-25 25 47</inkml:trace>
  <inkml:trace contextRef="#ctx0" brushRef="#br0" timeOffset="10309.7313">29509 8542 0,'299'0'16,"-75"0"-1,-50 0-15,-74 0 16,-26 0 0,-24 0-1,-25 0-15,0 0 16,0 0 15,0 0 0</inkml:trace>
  <inkml:trace contextRef="#ctx0" brushRef="#br0" timeOffset="13902.5716">25026 7770 0,'0'0'0,"25"0"16,0 0 0,0 0 30,0 0-30,0 0 15,-25-25-15,50 25 0,0 0-16,-26 0 31</inkml:trace>
  <inkml:trace contextRef="#ctx0" brushRef="#br0" timeOffset="14376.9114">24977 7969 0,'49'0'47,"-24"0"-32,0 0-15,0 0 16</inkml:trace>
  <inkml:trace contextRef="#ctx0" brushRef="#br0" timeOffset="15394.4219">24279 8069 0,'50'-25'125,"0"-25"-110,0 25 1,-25 0-1,0 0 1,-25 0 0,25 25-1,-25-25 32,-50 25 0,0 0-47,0 0 16,0 0-1,1 0 1,-1 0 0,0 0-1,25 0-15,0 25 16,25 25-1,0 0 17,0-25-32,0 25 15,0-25 1,0-1 0,0 1-1,50-25 1,0 0-1,0 0 1,24 0 0,-49 0-16,25 0 15,-25 0 1,0 0 0,0 0 15,0 0 31,-1 0-46</inkml:trace>
  <inkml:trace contextRef="#ctx0" brushRef="#br0" timeOffset="15911.7859">24603 8168 0,'0'50'15,"0"-25"1,0 25-16,0 0 16,0-1-1,25 26 1,-25-25-1,0-25-15,25 0 16,-25 25 0,0-26-1</inkml:trace>
  <inkml:trace contextRef="#ctx0" brushRef="#br0" timeOffset="17101.7688">28812 6923 0,'0'0'0,"49"-25"15,26 25 1,-50 0-16,0 0 16,0 0-1,25-25 1,-26 25-1,1 0 1,0 0 0</inkml:trace>
  <inkml:trace contextRef="#ctx0" brushRef="#br0" timeOffset="17568.0873">28961 7048 0,'50'0'93,"0"0"-77,-26 0 0,1 0-1,0 0-15,0 0 16</inkml:trace>
  <inkml:trace contextRef="#ctx0" brushRef="#br0" timeOffset="18732.7025">28662 6301 0,'75'0'62,"0"-25"-46,24 0 0,-49 25-16,-25-25 15,0 0 1,-25 0 15,0 0 0,0 0-15,0-24 0,-50-1-16,0 0 15,25 25 1,-49 25-1,-1 0 1,50 0 0,-25 0-16,25 0 15,-25 0 1,26 0 15,24 50-31,-25-50 16,25 25-1,0 25 1,0-26 0,0 26 15,49-50-15,51 25-1,74 0-15,1 0 16,-76 0-1,-24 0 1,-25-25 0,0 0-1,-25 0 32</inkml:trace>
  <inkml:trace contextRef="#ctx0" brushRef="#br0" timeOffset="20098.0678">29434 6201 0,'25'0'31,"-25"25"157,-25-25-157,25-25 47,0 0-78,0 0 16,0 0 31,25 25 31,-25 25-78,0 0 15,25 25 1,-25 0 0,0 0-1,0-26-15,0 26 16,0 0-1,0 0 1,-25-25 0,25 0-1,-50-25 1,50 25 0,-25-25-1,0 0-15,1 0 16,-1 0 31,25-25 31,0-25-63,0 25 1,25-25 0,-1 25-1,26-25-15,25 26 16,-50 24 0,0 0-1,0 0 1,0 0-16,-1 0 31,1 0 0,0 0 16</inkml:trace>
  <inkml:trace contextRef="#ctx0" brushRef="#br0" timeOffset="38629.7093">15663 11057 0,'0'25'78,"0"25"-63,0 99 1,0-49-16,0-51 16,0 1-1,0-25 1,0 0 15,25-25 0,0 0 1,0-25-17,50-25 1,74-99-1,50 0 1,1-1 0,-26 1-16,-124 99 15,-25 25 1,49-25 0,-49 25-16,0-25 15,0 50 1,0-24-1,0 24 1,-25-25 15</inkml:trace>
</inkml:ink>
</file>

<file path=ppt/ink/ink10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11:27.413"/>
    </inkml:context>
    <inkml:brush xml:id="br0">
      <inkml:brushProperty name="width" value="0.05292" units="cm"/>
      <inkml:brushProperty name="height" value="0.05292" units="cm"/>
      <inkml:brushProperty name="color" value="#FF0000"/>
    </inkml:brush>
  </inkml:definitions>
  <inkml:trace contextRef="#ctx0" brushRef="#br0">20544 4358 0,'0'75'125,"0"124"-125,0 349 16,0 50 0,0-225-1,0-149 1,0 25-16,0 0 16,0-49-1,0-1 1,0 0-1,0 50-15,0-149 16,0-1 0,0-49-1,0-25 1,0 0-16</inkml:trace>
  <inkml:trace contextRef="#ctx0" brushRef="#br0" timeOffset="2164.5355">22985 4807 0,'0'24'109,"0"26"-109,0 25 16,0 74-1,0 100 1,0 50 0,0 423 15,0-473-31,0 0 16,0 0-1,0-24 1,0-26-16,0-50 15,0-49 1,0-26 0,0 1-1,0 0-15,0-50 16,0 0 0</inkml:trace>
  <inkml:trace contextRef="#ctx0" brushRef="#br0" timeOffset="4859.9899">26172 6350 0,'25'0'94,"-25"25"-78,0 0-1,0 50 1,25 0 0,0-26-1,-25 1-15,25-50 78,-1 0-46,26 0-17,75 0 1,149-50-16,174-124 15,-50 99 1,-74-24 0,-174 74-1,-26 25-15,-24-25 16,-51 0 0,1 25-1,0 0 1,-25 0-16,0 0 15,0 0 1,0 0 15</inkml:trace>
</inkml:ink>
</file>

<file path=ppt/ink/ink10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11:48.833"/>
    </inkml:context>
    <inkml:brush xml:id="br0">
      <inkml:brushProperty name="width" value="0.05292" units="cm"/>
      <inkml:brushProperty name="height" value="0.05292" units="cm"/>
      <inkml:brushProperty name="color" value="#FF0000"/>
    </inkml:brush>
  </inkml:definitions>
  <inkml:trace contextRef="#ctx0" brushRef="#br0">15464 6749 0,'25'99'203,"-25"-24"-187,25 0-1,-25-50 1,0 25 0,0-26-1,0 1-15,0 0 16,0 0 15,0 0-15,0 0-1,25 50 1,-25-1 0,25 1-1,-25-25-15,0-25 16,0 0 0,0 0-1,0 0 1,0-1 31,0 1-32,-25 50 1,-100 25 0,-74 24-1,-50 1 1,75-1-16,24-74 15,76-50 1,-51 50 0,26 0-1,24-26 1,25-24-16,50 25 16,-50-25-1</inkml:trace>
</inkml:ink>
</file>

<file path=ppt/ink/ink10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12:25.343"/>
    </inkml:context>
    <inkml:brush xml:id="br0">
      <inkml:brushProperty name="width" value="0.05292" units="cm"/>
      <inkml:brushProperty name="height" value="0.05292" units="cm"/>
      <inkml:brushProperty name="color" value="#FF0000"/>
    </inkml:brush>
  </inkml:definitions>
  <inkml:trace contextRef="#ctx0" brushRef="#br0">23258 3761 0,'125'0'172,"49"0"-157,-24 0-15,-1 0 16,-49 0 0,-1 0-1,-49 0 1,0-25-16,-25 25 15,0 0 17,-25 99 30,0 200-46,0 149-16,-25 374 15,-75 100 1,75 24 0,25-75-1,0-248 1,0-25-16,0-250 16,0-49-1,0-100 1,0-74-1,0-51-15,0-49 16,-50-25 250,26 0-235,-26 0-15,-25 0-1,-25 0-15,-49 0 16,25 0-1,24 0 1,25 25 0,-24 0-16,24-25 15,25 25 1,25-25 0,0 0-1,0 0-15</inkml:trace>
  <inkml:trace contextRef="#ctx0" brushRef="#br0" timeOffset="15691.6906">13870 13472 0,'25'50'219,"0"-25"-203,0 0-1,0-25 1,-25 25 0,25-25-1,-25 25 17,25-25 46,0 0-47,25 0-15,49-100-1,100-74 1,25-75-16,-124 99 15,0 1 1,-75 74 0,-1 50-1,1 1-15,-25-1 47,25 25-31</inkml:trace>
</inkml:ink>
</file>

<file path=ppt/ink/ink10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12:56.155"/>
    </inkml:context>
    <inkml:brush xml:id="br0">
      <inkml:brushProperty name="width" value="0.05292" units="cm"/>
      <inkml:brushProperty name="height" value="0.05292" units="cm"/>
      <inkml:brushProperty name="color" value="#FF0000"/>
    </inkml:brush>
  </inkml:definitions>
  <inkml:trace contextRef="#ctx0" brushRef="#br0">6948 6027 0,'249'0'140,"99"0"-140,51 0 16,-26 0 0,125 0-1,-224 0 1,-75 0-16,-49 0 16,24 0-1,0 0 1,1 25-1,-51-25 1,51 25-16,-1-25 16,-50 0-1,-49 0 1,0 0 0,0 0-16,24 0 15,100 0 1,-24 0-1,-51 0 1,-49 0-16,49 0 16,-49 0-1,25 0 1,-1 0 0,26 0-16,-50 0 15,-51 0 1,26 0-1,0 0 17,-25 0-17,0 0 17,0 0-17</inkml:trace>
  <inkml:trace contextRef="#ctx0" brushRef="#br0" timeOffset="10954.4956">20320 7297 0,'249'0'141,"249"0"-126,-149 0 1,-50 0 0,49 74-1,-74 1-15,-75-25 16,0-25 0,51 25-1,48-1 1,-74-24-16,-24 0 15,74 0 1,-100-25 0</inkml:trace>
  <inkml:trace contextRef="#ctx0" brushRef="#br0" timeOffset="42099.0713">21964 10335 0,'0'74'125,"0"1"-109,0 0-1,0 74 16,0-49-15,0-25-16,0 24 16,0 1-1,0-50 1,0-25 0,0-1-16</inkml:trace>
  <inkml:trace contextRef="#ctx0" brushRef="#br0" timeOffset="44906.1385">21939 10584 0,'25'0'109,"99"0"-93,25 0-16,-24 0 15,-100 0 1,25 0-1,-25 0 1,-25-25 62,0 0-62,0 0-1,0 0 1,0-50 0,-25 26-16,0-1 15,-25 0 1,25 25 0,-25 0-1,-49-25 1,49 26-1,0 24 1,25 0 0,0-25-16,0 25 15,0 0 32,1 25 0,24-1-16,0 1-31,0 0 16,0 0 0,0 50-1,0 49 1,0 76-16,74-26 15,-24 0 1,-25-99 0,0 0-1,-25-50-15,0-1 47,25-24-31,25 0 31</inkml:trace>
  <inkml:trace contextRef="#ctx0" brushRef="#br0" timeOffset="45474.5403">22536 10932 0,'0'25'47,"25"50"-31,-25 74-16,25 26 15,-25-26 1,0-99 0,0-25 30</inkml:trace>
  <inkml:trace contextRef="#ctx0" brushRef="#br0" timeOffset="46146.0881">23209 10808 0,'49'0'63,"1"-25"-47,0 0-1,75 25 1,-76-25-1,26 0 1,-50 25-16,0 0 31,0 0 1</inkml:trace>
  <inkml:trace contextRef="#ctx0" brushRef="#br0" timeOffset="46815.5547">23383 10932 0,'75'0'156,"-1"0"-140,1 0 0,-25 0-1,0-25-15,-25 25 16,24 0 0,-24 0-1</inkml:trace>
  <inkml:trace contextRef="#ctx0" brushRef="#br0" timeOffset="47801.421">24728 9986 0,'-25'25'47,"-25"50"-32,25-1 1,0 1 0,0-25-16,25 25 15,0-26 1,0 1 0,0 0-1,0 0-15,25 0 16,50 24-1,49 1 1,1 0 0,-26-25-1,-24-26-15,-50-24 16</inkml:trace>
  <inkml:trace contextRef="#ctx0" brushRef="#br0" timeOffset="48458.8876">25226 10285 0,'25'25'125,"-1"74"-93,1-49-32,0 0 15,-25-25 1,25 0 15,-25 0-15</inkml:trace>
  <inkml:trace contextRef="#ctx0" brushRef="#br0" timeOffset="49104.3468">25749 10360 0,'0'49'78,"0"51"-62,0 25-16,0-26 16,0-24-1,0-50 1</inkml:trace>
  <inkml:trace contextRef="#ctx0" brushRef="#br0" timeOffset="50142.1076">26421 10285 0,'0'25'78,"0"0"-47,0 0-15,0 24-1,0-24 1,0 0 0,25-25 46,0 0-46,0 0-1,0 0 17,-25-25-32,0 0 15,0 1 17,0-26-17,0 25 1,0 0-1,0 0 1,-25 0 15,25 0-31,-50 25 16,25 0 15,0 0-15,0 0-1,0 0 1</inkml:trace>
  <inkml:trace contextRef="#ctx0" brushRef="#br0" timeOffset="50635.4341">26770 10185 0,'0'50'47,"0"0"-32,0 0 1,0 24-1,0-49 1,0 50 0</inkml:trace>
  <inkml:trace contextRef="#ctx0" brushRef="#br0" timeOffset="51850.2961">27068 10160 0,'0'25'109,"0"0"-93,0 0-16,0 0 47,25-25-32,0 0 1,0 0 0,0 0 31,0 0-16,0 0 0,-25-25-15,0-25 15,0 25 0,0 1-15,0-1 31,-25 25-32,0 0 1,0 0 15,0 0-15,0 0-1,0 0 17</inkml:trace>
  <inkml:trace contextRef="#ctx0" brushRef="#br0" timeOffset="52684.9769">26844 9538 0,'50'0'31,"75"0"-31,24 0 15,-74 50 1,-1-1-16,51 1 16,-25 75-1,-26-26 1,1-24 0,25 124-16,-51-74 15,1-26 1,-25 1-1,-25-25 1,0-50-16,0 24 16,0-24 15,0 0-15,0 0-16</inkml:trace>
  <inkml:trace contextRef="#ctx0" brushRef="#br0" timeOffset="54063.955">22337 12252 0,'50'0'62,"25"0"-46,74-75 0,0 26-16,-49-1 15,-50 0 1,-25 0 15,-25 25-31,0 0 16,0 1-1,0-1 17,-50 25-1,0 0-16,-25 0 1,1 0 0,-51 99-16,75-49 15,1 0 1,24 0 0,-25-1-16,25 1 15,25 0 1,0-25-1,0 0 1,0 25 0,0-25-16,0 0 15,75 49 1,49-24 0,-49-25-1,0-25-15,-1 0 16,-49 0-1,25 0 1,-25 0 0,0 0-16,0 0 31,-25-25 0</inkml:trace>
  <inkml:trace contextRef="#ctx0" brushRef="#br0" timeOffset="55238.8103">23159 12476 0,'0'0'0,"0"25"141,-25-25-125,0 25-1,0-25 16,25-25 48,50 25-17,-25 0-46,25 0 15,-25 25-15,-1 50-1,-24-25 1,0 74-1,0 75 1,-124 75 0,24-99-16,51-126 15,-1-24 1,0 0 0,0-25-1,25 0-15,-25 0 16,25 0-1,1 0 17,-1 0-32,25-50 15,0 25 1,0 1 0,0-1-1,0 0-15,25 0 16,49 0-1,1 0 1,0 25 0,-25 0-16,-1 0 15,1 0 1,-25 0 0,25 0-1,-25 0 1,25 0-1,-1 25 1</inkml:trace>
  <inkml:trace contextRef="#ctx0" brushRef="#br0" timeOffset="55834.228">23906 12551 0,'25'0'78,"49"-25"-62,26 25-1,50-25 1,-51 25 0,-74 0-16,25 0 15,-25 0 32</inkml:trace>
  <inkml:trace contextRef="#ctx0" brushRef="#br0" timeOffset="56287.6927">24055 12800 0,'50'0'16,"-25"0"-1,25 0 1,25 0-16,-26 0 15,1 0 1,-25 0 0,0 0-1</inkml:trace>
  <inkml:trace contextRef="#ctx0" brushRef="#br0" timeOffset="56971.2562">25126 12053 0,'0'25'31,"-25"0"-31,-25 49 16,25 26-1,25 0 1,0-26-1,0-24 1,0-25 0,0 25-1,25-25 1,50 25 0,-50-50-16,0 0 15,50 25 1</inkml:trace>
  <inkml:trace contextRef="#ctx0" brushRef="#br0" timeOffset="57908.9924">25549 12327 0,'0'25'31,"-24"25"1,24-1-17,0-24 1,0 0 15,24-25 47,1 0-62,0 0 15,-25-25 32,0 0-48,0 1 1,0-1 0,-25 25 62,0 0-31</inkml:trace>
  <inkml:trace contextRef="#ctx0" brushRef="#br0" timeOffset="58363.3126">26097 12352 0,'0'25'31,"0"25"-15,-25 24-1,-24-49-15,49 0 16,0 0-1,-25-25 1</inkml:trace>
  <inkml:trace contextRef="#ctx0" brushRef="#br0" timeOffset="59453.1369">26296 12177 0,'0'-24'109,"0"-1"-93,0 74 125,0-24-141,25 25 15,-25-25 1,0 0 0,0 0-1</inkml:trace>
  <inkml:trace contextRef="#ctx0" brushRef="#br0" timeOffset="60427.8828">26844 11978 0,'0'25'156,"0"0"-140,0 25 0,0 0-1,-25-25 1,25-1 0</inkml:trace>
  <inkml:trace contextRef="#ctx0" brushRef="#br0" timeOffset="61969.9763">27317 12028 0,'0'0'0,"0"-25"31,0 0-15,0 0-1,0 0 17,-24 25 124,-1 0-109,0 0-16,0 0 0,0 0-15,0 50 15,25-25-15,0 25-1,0-25 17,0 0-17,0 0 1,25-25 0,0 0 15,25 0-16,-25 0 1,-1 0 15,1 0-15,0 0 31,-25-25-16,0 0-15,0 0-1,0 0 1,0 0 0,-25 25 93</inkml:trace>
  <inkml:trace contextRef="#ctx0" brushRef="#br0" timeOffset="62830.646">27093 11580 0,'0'0'0,"50"0"16,0 0-1,74 0 1,1 25 0,49 99-16,-174-74 15,25 0 1,-25 0 0,25-1-1,-25 26 1,0-25-16,0 0 15,0 74 17,0-74-17,0 25-15,0 0 16,0-26 0,0 1-1,0-25 1,0 0-1,-25 0 1,0 0 15,0-25-31,0 25 16,1-25 46</inkml:trace>
  <inkml:trace contextRef="#ctx0" brushRef="#br0" timeOffset="67654.2329">23483 14742 0,'74'0'141,"26"0"-141,74-25 15,-49-24 1,-26-1 0,-49 25-1,-25 0-15,0 0 31,-25 0 1,0 0 15,-50 25-16,0 0-16,0 0 1,-24 0 0,24 0-16,25 0 15,-25 25 1,50 0 0,-50 25-1,50-25 1,0 25-1,0-1 1,0 1 0,0 75-1,50-50-15,50 24 16,-50-49 0,24-50-1,1 0 1,0 0-16,-25 0 15,-25 0 1,-1 0 0,1 0 31,-25-50-32</inkml:trace>
  <inkml:trace contextRef="#ctx0" brushRef="#br0" timeOffset="68728.9992">24304 14991 0,'25'0'31,"-25"-24"-15,25 24-1,0 0 16,25-25-15,-25 25 15,0 0-31,24 0 16,-24 0 0,-25 25 62,0-1-47,0 1-15,0 0-1,0 0-15,25-25 172,0 0-156,0 0-16,-25 25 15,0 0 17,0 25-1,0 0-31,0-1 15,-25 26 1,-25 0 0,-24-25-1,49-26-15,0-24 16,0 0 0,0 0-1,0 0 1</inkml:trace>
  <inkml:trace contextRef="#ctx0" brushRef="#br0" timeOffset="69410.4828">25226 14643 0,'25'0'110,"-1"0"-110,26 0 15,0 0 1,50 0-1,-50 0 1,-1 0 0,-24 0-16,0 0 15</inkml:trace>
  <inkml:trace contextRef="#ctx0" brushRef="#br0" timeOffset="69966.8761">25475 14892 0,'74'0'63,"26"0"-47,74-25-1,-49 0 1,-75 25-1,-25 0 1</inkml:trace>
  <inkml:trace contextRef="#ctx0" brushRef="#br0" timeOffset="70978.5966">26222 14045 0,'0'50'31,"0"-25"-15,0 25 0,0-25-1,0-1-15,0 26 16,0 0-1,0 0 1,0-25 0,0 25-1,0-26-15,0 1 16,0 0 0,0 0-1,50 0 1,-26 0-16,1-25 15,25 25 1,0 0 0,0 0-1,49-25-15,51 25 16,49-1 0,-25 1-1,1 25 1,-101-25-16</inkml:trace>
  <inkml:trace contextRef="#ctx0" brushRef="#br0" timeOffset="72230.51">27068 14344 0,'0'25'140,"0"0"-93,50-25-31,0 0-16,0 0 15,0 0 1,-25 0 0,-1 0-1,1 0 1,0 0 31,-25-25-32,0 0 17,0 0-1,0 0-31,0 0 47,-25 25-32,0 0 1,-24 0 0,-1 0-1,-25 0 1,50 0-16,0 0 15,0 0 1,25 25 15,0 0 47,0 0-62,0 0 0,25 0-1,0-25 1,0 0-16,0 0 16</inkml:trace>
  <inkml:trace contextRef="#ctx0" brushRef="#br0" timeOffset="72698.8891">27666 14045 0,'0'50'16,"0"74"0,0 1-16,0-25 15,0-51 1,-25 1 0,0-50-16,25-50 93</inkml:trace>
  <inkml:trace contextRef="#ctx0" brushRef="#br0" timeOffset="73735.682">28040 13746 0,'0'25'78,"0"0"-62,25-25-1,-1 0-15,-24 25 16,25-25 0,0 0 15,0 0-31,0 0 16,0 0 15,0-50 0,0 25 0,-25 0 32,-25 25 31,0 0-63,0 0 0,0 0 16,0 0-31,25 25-16,-25-25 31</inkml:trace>
  <inkml:trace contextRef="#ctx0" brushRef="#br0" timeOffset="74203.112">28538 13622 0,'0'25'63,"0"0"-48,0 49-15,0-24 16,-50 0 0,50-25 15,-25-25-31,25 25 15</inkml:trace>
  <inkml:trace contextRef="#ctx0" brushRef="#br0" timeOffset="75000.6931">28563 13273 0,'24'0'32,"1"25"-17,0 25 16,25 0-15,0 24 0,0-24-16,-25 0 15,-25-25 1,24 0 0,-24 0-1,25-25 1</inkml:trace>
  <inkml:trace contextRef="#ctx0" brushRef="#br0" timeOffset="75935.4227">28513 13024 0,'25'-25'16,"0"0"-16,49 0 15,76 25 1,-1 0-1,25 0-15,-24 0 16,-51 0 0,-49 0-1,-25 25 1,25 0-16,-50 25 16,25-25-1,0 0 1,-25 50-1,25-1 1,-25 51-16,25 24 16,-25-24-1,0-26 1,0-49 0,0 0-16,0-25 15,0 0 1,0 0-1,0 0 1,0-1-16,-25 51 16,0-75-1,0 50 1,0-25 0,0 0-1,0 0-15</inkml:trace>
</inkml:ink>
</file>

<file path=ppt/ink/ink10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14:52.314"/>
    </inkml:context>
    <inkml:brush xml:id="br0">
      <inkml:brushProperty name="width" value="0.05292" units="cm"/>
      <inkml:brushProperty name="height" value="0.05292" units="cm"/>
      <inkml:brushProperty name="color" value="#FF0000"/>
    </inkml:brush>
  </inkml:definitions>
  <inkml:trace contextRef="#ctx0" brushRef="#br0">24802 10634 0,'75'124'188,"-25"25"-173,0-74 1,-50 0 0,25-50-1,-1 0 1,-24 0 0,25-25-1,25 0 16,-25 0-15,100-50 0,99-75-1,75-24 1,-50-1-16,-75 26 16,-50 74-1,-49 0 1,0 25-1,-50-24-15,0 49 16,-25-25 0</inkml:trace>
</inkml:ink>
</file>

<file path=ppt/ink/ink10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15:12.248"/>
    </inkml:context>
    <inkml:brush xml:id="br0">
      <inkml:brushProperty name="width" value="0.05292" units="cm"/>
      <inkml:brushProperty name="height" value="0.05292" units="cm"/>
      <inkml:brushProperty name="color" value="#FF0000"/>
    </inkml:brush>
  </inkml:definitions>
  <inkml:trace contextRef="#ctx0" brushRef="#br0">8541 2939 0,'-25'0'93,"25"-25"-15,0 0-62,0 0-16,0 0 16,0-25-1,0-24 1,100-51 0,25-24-1,24-25-15,50-26 16,-24 26-1,24-50 1,-50 50 0,-74 49-16,-50 75 15,25 0 1,-1 1 15,1 24-15,0 25-1,-25-25 1,50-25 0,-26 50-16,26-25 15,-25 25 1,0 0 0,24 0-1,51 0-15,99 0 16,150 25-1,-26 25 1,-24 25 0,99-51-1,125-24-15,-149 0 16,24 0 0,-174 0-1,-75 0 1,25 0-16,26 0 15,-51 0 1,-50 0 0,-49 0-1,0 0-15,-25 25 16,-1-25 0,1 0-1,25 25 1,0-25-16,-26 25 15,1-25 1,-25 0 0,0 0-1,-25 25 110</inkml:trace>
  <inkml:trace contextRef="#ctx0" brushRef="#br0" timeOffset="5450.9905">27616 1420 0,'25'0'157,"0"50"-157,0-1 15,0 1 1,0-25 0,0 0-1,-25 0 16,25-25-15,-1 25 0,-24 0-1,25-25 32,-25 25-31,25-25 62,25 0-47,75-75-15,124-124-16,0-25 15,-75 74 1,25 26 0,-124 74-1,49-25-15,-74 50 16,0 0 0,-25 0-1,25 25 1,0-24-1,-50-1 17,24 25-17,1 0 32</inkml:trace>
  <inkml:trace contextRef="#ctx0" brushRef="#br0" timeOffset="20930.0342">11156 10136 0,'50'0'187,"49"0"-171,175 0-1,50 74-15,-50-49 16,25-25 0,-100 25-1,-25-25 1,26 0-1,-1 0-15,-25 0 16,-24 0 0,49 0-1,25 0 1,-25 0-16,0 0 16,-49 0-1,24 0 1,25 0-1,-99 0-15,-1 0 16,-24 0 0,0 0-1,0-25 1,-26 0-16,-24 25 16</inkml:trace>
  <inkml:trace contextRef="#ctx0" brushRef="#br0" timeOffset="23231.668">24105 3014 0,'25'0'63,"0"0"-17,0-25-30,25 25-16,74-25 16,75 0-1,399 0 17,-249 25-17,-1 0-15,76-25 16,-26 25-1,25 0 1,-124 0 0,-100 0-16,-174 0 15,0 0 1,25 0 0,0 0 234,124 0-235,374-25 1,398 25-16,-398 0 15,-274 0 1,-100 0 0,-74 0-1,-50 0-15,-25 0 16,0 0 0</inkml:trace>
  <inkml:trace contextRef="#ctx0" brushRef="#br0" timeOffset="27972.1407">24329 4059 0,'50'0'110,"50"0"-95,149 0-15,398 0 16,349 0-1,-498 0 1,-199 0 0,-274 0-16,0 0 15</inkml:trace>
  <inkml:trace contextRef="#ctx0" brushRef="#br0" timeOffset="29527.3096">17855 10036 0,'74'0'109,"151"0"-93,497 25-1,348 25-15,-298 49 16,-224-99 0,0 0-1,75 0 1,-275 0-16,51 0 16,-125 0-1,-100 0 1,-74 0-1,-26 0-15,1-25 16,49-49 0,-24-1-1,-25 50 1</inkml:trace>
  <inkml:trace contextRef="#ctx0" brushRef="#br0" timeOffset="30501.0001">25325 5778 0,'75'-25'47,"174"-50"-31,224-25-1,598-99 1,-374 125-1,0-1-15,-373 75 16,-75 0 0,-149 0-1,-25 0 1,-51 0-16,1 0 16</inkml:trace>
  <inkml:trace contextRef="#ctx0" brushRef="#br0" timeOffset="31943.0214">26620 10584 0,'50'-25'31,"0"25"-15,99-25-1,299 0 1,374 25-16,-199 0 16,-275 0-1,-49 0 1,-75 0-1,-49 0-15,-101 0 16,-49 0 218,50 0-218,25 0-16,149 50 16,25 25-1,-100-75 1,-99 0 0,-51 0-16,1 0 15,0 0 16</inkml:trace>
</inkml:ink>
</file>

<file path=ppt/ink/ink1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06:33.431"/>
    </inkml:context>
    <inkml:brush xml:id="br0">
      <inkml:brushProperty name="width" value="0.05292" units="cm"/>
      <inkml:brushProperty name="height" value="0.05292" units="cm"/>
      <inkml:brushProperty name="color" value="#FF0000"/>
    </inkml:brush>
  </inkml:definitions>
  <inkml:trace contextRef="#ctx0" brushRef="#br0">12575 8716 0,'25'50'250,"0"25"-235,0-50 1,-25-1-16,25 1 16,0-25-1,0 0 17,-25 25-32,25-25 31,25 0 0,-25-74-15,24-1-1,1 0 1,25-24 0,24-1-1,1-25-15,-50 26 16,49 24-1,-49-25 1,25 26 0,-25 24-16,24 0 15,-49 0 1,0 25 0,0 1-1,-25-1 1,25 25-16</inkml:trace>
  <inkml:trace contextRef="#ctx0" brushRef="#br0" timeOffset="69906.377">25774 12601 0,'0'99'203,"49"-24"-187,1-25-16,-50-25 15,0 25 1,25-50-1,-25 25 1,0-1 0,25-24 15,-25-24 47,25-1-62,0-50-16,25-50 15,-26 51 1,-24-1 0,25 25-1,0 0-15,-25 26 16,0-1-1,0 0 17,25 0-17,-25 0-15,0 0 16,0 0 0,0 0-1,0 0 1,25 25-16,-25-25 15</inkml:trace>
  <inkml:trace contextRef="#ctx0" brushRef="#br0" timeOffset="71086.5194">26147 12750 0,'0'100'188,"0"-25"-173,0-1 1,0-24-16,0-25 16,0 0-1,0 0 1,0 0 0</inkml:trace>
  <inkml:trace contextRef="#ctx0" brushRef="#br0" timeOffset="75573.0604">25151 12277 0,'0'25'78,"25"75"-63,0 124 1,0 25 0,0-125-16,-25-74 15,24 25 1,-24-50-1,0 0 1,0-1 31,0 1 15</inkml:trace>
  <inkml:trace contextRef="#ctx0" brushRef="#br0" timeOffset="76335.7021">24977 12302 0,'0'50'94,"0"49"-79,0 76 1,49 24 0,1-124-16,-25-1 15,0-24 1,-25 0 15,25-50-31,-25 25 31,0 0 1,0 0 46,25-25-16</inkml:trace>
  <inkml:trace contextRef="#ctx0" brushRef="#br0" timeOffset="77111.3147">26994 11754 0,'0'25'47,"0"199"-16,0-25-15,0-74-16,0-50 16,0 24-1,25-74 1,-25 25 0,0-25-16,0 0 31,0 0-16</inkml:trace>
  <inkml:trace contextRef="#ctx0" brushRef="#br0" timeOffset="77949.5044">26670 11605 0,'0'25'63,"0"74"-63,0 125 15,25 0 1,25-124-1,-25 0 1,0-26-16,-25-49 16,24 0-1,-24 0 1,25-25 0,-25 25-16,0 0 15,0 0 16,0 0 1,25-25-17,-25 25 17</inkml:trace>
  <inkml:trace contextRef="#ctx0" brushRef="#br0" timeOffset="78737.2234">27442 11879 0,'25'0'78,"99"0"-46,76 0-17,-1 0-15,-25 0 16,-124-25-1,25 25 1,-50 0 0,-1 0 15</inkml:trace>
  <inkml:trace contextRef="#ctx0" brushRef="#br0" timeOffset="79384.6816">27815 12252 0,'0'-25'78,"25"0"-62,50 25-16,99 0 15,1 0 1,-76 0-1,-49 0 1,0 0-16,-25 0 16,0 0 15,0 0 0</inkml:trace>
  <inkml:trace contextRef="#ctx0" brushRef="#br0" timeOffset="80516.7144">29359 11406 0,'0'49'94,"0"26"-78,0 124-1,25 25 1,-25-99-16,25-50 16,-25-26-1,0 1 1,0-25 0,-25-25 140,0 0-141,-24 0 1,-26-25 0,0-25-1,-24 25-15,24 1 16,75-1 0,-50 25-1,50-25 1</inkml:trace>
  <inkml:trace contextRef="#ctx0" brushRef="#br0" timeOffset="81417.4784">29459 11406 0,'0'-25'31,"0"0"32,75-25-32,149-25-31,249-74 15,75-1 1,-274 101 0,-125 24-1,-74 0-15,-25 25 16,-25-25 0,-1 25-1</inkml:trace>
  <inkml:trace contextRef="#ctx0" brushRef="#br0" timeOffset="83693.7687">10135 13398 0,'0'-25'31,"-25"0"-15,25 0 15,0 50 78,0 0-93,0 0-1,0 0 17,25-25 61,0-75-77,25 0 0,0 0-16,-1 1 15,-24 24 1,25 25 0,-50-25-1,25 25 1,0 25 15,-25-25 0</inkml:trace>
  <inkml:trace contextRef="#ctx0" brushRef="#br0" timeOffset="86248.582">30206 11580 0</inkml:trace>
  <inkml:trace contextRef="#ctx0" brushRef="#br0" timeOffset="88166.9438">30231 11505 0,'25'0'125,"0"75"-110,-25-25 1,25 74-16,0-24 15,24-1 1,-24-49 0,-25 0-1,0-25 1,0 0 0</inkml:trace>
  <inkml:trace contextRef="#ctx0" brushRef="#br0" timeOffset="88726.3421">30555 11804 0,'25'0'47,"24"-25"-32,-24 25 16,25-25-15,-25 25 0,0-25-1,0 25 1,0 0 15</inkml:trace>
  <inkml:trace contextRef="#ctx0" brushRef="#br0" timeOffset="89311.444">30729 11704 0</inkml:trace>
  <inkml:trace contextRef="#ctx0" brushRef="#br0" timeOffset="90365.1921">28787 12974 0,'25'0'47,"49"0"-31,26-25-1,24 1-15,-74 24 16,-25 0 0,0-25-1,0 25 32</inkml:trace>
  <inkml:trace contextRef="#ctx0" brushRef="#br0" timeOffset="91000.6442">29085 13099 0,'25'0'141,"0"0"-126,0 0-15,0 0 16,0 0-1,0 0 1,0 0 0,0 0 31</inkml:trace>
  <inkml:trace contextRef="#ctx0" brushRef="#br0" timeOffset="91710.2968">30181 12526 0,'0'50'125,"25"25"-109,-25-1-16,25-24 15,-25 25 1,0-25-1,25-25 1,-25-1-16,0 26 31,0-25 16</inkml:trace>
  <inkml:trace contextRef="#ctx0" brushRef="#br0" timeOffset="93949.8872">10932 13223 0,'25'0'78,"0"0"-47,0 0-15,49 75 0,-49-50-1,0-25 1,0 0-16,0 0 16,25 0-1,24 0 1,126-100-1,49-49-15,-100 0 16,-24 49 0,-51 0-1,1 26 1,-25 24 0,-25 25-16,0-25 15,0 50 16</inkml:trace>
  <inkml:trace contextRef="#ctx0" brushRef="#br0" timeOffset="97175.179">15315 13174 0,'25'0'110,"-25"24"-79,25-24-15,-1 25 15,-24 0-16,25 0 17,0-25-1,0 0 16,25 0-32,25 0 1,74-75-16,-24-24 16,-1-1-1,-24 26 1,-26-1 0,51-25-1,-50 75-15,-1-24 16,1-1-1,-25 25 1,-25 0-16,0 25 47,-25-25-31</inkml:trace>
  <inkml:trace contextRef="#ctx0" brushRef="#br0" timeOffset="98573.172">20943 12875 0,'24'0'62,"1"0"-30,-25 25-17,50 49-15,0 26 16,0-50 0,-25 0-1,-25-1 1,25-49-16,-25 25 15,24-25 48,1 0 15,0-25-47,50-49-15,49-51-16,1 26 16,24-51-1,-49 75 1,-25 26-1,-25 24-15,-1 0 16,-24 0 0,0 25-1,0 0 1,0 0 0,-25-25-16,25 25 31,0 0 0</inkml:trace>
  <inkml:trace contextRef="#ctx0" brushRef="#br0" timeOffset="100579.5947">14891 14344 0,'0'0'0,"25"0"31,25-25-31,99 25 16,76 0-1,49 0 1,-1-50 0,126 50-16,24-25 15,250 25 1,-175 0-1,-200 0 1,-24 0 0,-25 0-16,-124 0 15,-26 0 1,-24 0 0,0 0-1,25 0-15,74 0 16,-149 0 218,74-25-218,250-24-16,174-26 15,-75 25 1,-249 50 0,-74 0-1,49 0-15,-49 0 16,49 0 0,-99 0-1,-50-25 1,24 25-1,-24 0 1,0 0 15,-25-25-15</inkml:trace>
  <inkml:trace contextRef="#ctx0" brushRef="#br0" timeOffset="102306.4112">10982 13099 0,'0'25'109,"74"49"-93,1 1-16,0 25 15,-25-50 1,-25-26 0,-1-24-1,1 25-15,0-25 141,25-25-110,0-49-15,74-26-1,125-74-15,0-25 16,-74-1 0,49 76-1,-50 24 1,1-24-16,-26 24 15,-25 1 1,1-1 0,-1 25-1,-24 1 1,0 49-16,-51 0 16,-24 0-1,0 25 1,0 0-1</inkml:trace>
</inkml:ink>
</file>

<file path=ppt/ink/ink11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19:53.508"/>
    </inkml:context>
    <inkml:brush xml:id="br0">
      <inkml:brushProperty name="width" value="0.05292" units="cm"/>
      <inkml:brushProperty name="height" value="0.05292" units="cm"/>
      <inkml:brushProperty name="color" value="#FF0000"/>
    </inkml:brush>
  </inkml:definitions>
  <inkml:trace contextRef="#ctx0" brushRef="#br0">33369 698 0</inkml:trace>
  <inkml:trace contextRef="#ctx0" brushRef="#br0" timeOffset="31.1932">33369 698 0</inkml:trace>
  <inkml:trace contextRef="#ctx0" brushRef="#br0" timeOffset="345.6228">33369 698 0</inkml:trace>
</inkml:ink>
</file>

<file path=ppt/ink/ink1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09:45.894"/>
    </inkml:context>
    <inkml:brush xml:id="br0">
      <inkml:brushProperty name="width" value="0.05292" units="cm"/>
      <inkml:brushProperty name="height" value="0.05292" units="cm"/>
      <inkml:brushProperty name="color" value="#FF0000"/>
    </inkml:brush>
  </inkml:definitions>
  <inkml:trace contextRef="#ctx0" brushRef="#br0">23009 13348 0</inkml:trace>
  <inkml:trace contextRef="#ctx0" brushRef="#br0" timeOffset="23.0173">23009 13348 0</inkml:trace>
  <inkml:trace contextRef="#ctx0" brushRef="#br0" timeOffset="1164.652">24354 13099 0</inkml:trace>
  <inkml:trace contextRef="#ctx0" brushRef="#br0" timeOffset="6547.0322">23582 13373 0,'25'25'234,"-25"24"-218,25 1-1,0-25 1,-25 0-16,0 0 16,25-25-1,-25 25 1,25-25 15,0 0 16,-1 0-47,26 0 16,75-25-1,49-100 1,0 51 0,-24-26-16,-26 50 15,-24-24 1,-25 24-1,-50 25 1,-1 0 0,1 25-16,0 0 15</inkml:trace>
</inkml:ink>
</file>

<file path=ppt/ink/ink1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11:10.783"/>
    </inkml:context>
    <inkml:brush xml:id="br0">
      <inkml:brushProperty name="width" value="0.05292" units="cm"/>
      <inkml:brushProperty name="height" value="0.05292" units="cm"/>
      <inkml:brushProperty name="color" value="#FF0000"/>
    </inkml:brush>
  </inkml:definitions>
  <inkml:trace contextRef="#ctx0" brushRef="#br0">14742 9040 0,'224'0'156,"25"0"-140,-99 0-1,-26 25 1,-49 0 0,-1-25-16,1 25 15,25-1 1,-26 1-1,-49-25 1,25 0-16,-25 0 16,0 0-1,-25 25 1,50-25 0,-25 0-1,0 0 1,-1 0-1,-24 25 1,50-25 0,25 0-16,-25 0 15,0 25 1,-26-25 0</inkml:trace>
  <inkml:trace contextRef="#ctx0" brushRef="#br0" timeOffset="3061.1735">16435 7645 0,'25'50'188,"0"0"-173,0-50 1,0 25-1,0-25 79,25 0-63,-1-100-15,51 1-16,25-76 16,-26 101-1,-24-26 1,0 50 0,-26 0-16,1 50 15,0-25 1,0 1-1,0 24 1,-26 0 0,1-25-16,0 25 47</inkml:trace>
  <inkml:trace contextRef="#ctx0" brushRef="#br0" timeOffset="12092.5846">27293 7222 0,'24'50'172,"-24"0"-157,25-25 1,-25-1 31,25-24-16,25-24 0,-25-51-15,50-25 0,24-24-1,51 49 1,-76 0-16,26-24 15,-25 24 1,24-25 0,-49 26-1,-25-1 1,0 75-16,-25-25 16</inkml:trace>
  <inkml:trace contextRef="#ctx0" brushRef="#br0" timeOffset="26427.2072">8516 7994 0,'50'25'219,"0"25"-188,0-50-16,-50 25-15,25-25 32,0 0 61,0 0-93,24-25 16,1-25 0,125-124 15,-76 124-15,-49 0-16,0 25 15,24-25 1,-74 25-1,50 25 1,-50-25-16,25 25 16,-25-24-1,25 24 1,0 0 0,0-25-1,0 25 16,0 0-15,0 0-16,24 0 16</inkml:trace>
</inkml:ink>
</file>

<file path=ppt/ink/ink1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14:25.132"/>
    </inkml:context>
    <inkml:brush xml:id="br0">
      <inkml:brushProperty name="width" value="0.05292" units="cm"/>
      <inkml:brushProperty name="height" value="0.05292" units="cm"/>
      <inkml:brushProperty name="color" value="#FF0000"/>
    </inkml:brush>
  </inkml:definitions>
  <inkml:trace contextRef="#ctx0" brushRef="#br0">11256 14244 0,'149'0'266,"150"0"-250,-75 0-1,0 0-15,50 0 16,-25 0 0,25 0-1,-75 0-15,75 0 16,25 0-1,0 0 1,0 0 0,-50 0-1,-75-25-15,-25 1 16,-49 24 0,0 0-1,49-25 1,-24 25-16,-1 0 15,1 0 1,-51 0 0,-49 0-1,25 0 1,-25 0-16,0 0 234,25 0-218,24 0 0,125 0-16,100 0 15,25 0 1,-125 0-1,-74 0 1,24 0-16,-49 0 16,-1 0-1,1 0 1,-25 0 0,-26 0-16,1 0 15,-25 0 16</inkml:trace>
</inkml:ink>
</file>

<file path=ppt/ink/ink1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15:03.099"/>
    </inkml:context>
    <inkml:brush xml:id="br0">
      <inkml:brushProperty name="width" value="0.05292" units="cm"/>
      <inkml:brushProperty name="height" value="0.05292" units="cm"/>
      <inkml:brushProperty name="color" value="#FF0000"/>
    </inkml:brush>
  </inkml:definitions>
  <inkml:trace contextRef="#ctx0" brushRef="#br0">7794 3038 0,'125'0'187,"49"0"-187,0 0 16,-49 0-1,-25 0 1,-1 0 0,51-24-1,-51 24-15,26 0 16,-51-25 0,26 25-1,-25-25 1,-1 0-16,1 25 15,-25 0 1,25 0 0,-50 0-1,49-25 1,-24 25-16,0-25 16,0 0-1,-1 25 1,26 0-1,0 0-15,0-25 16,-26 25 0,26 0-1,0 0 1,0 0-16,24 0 16,1 0-1,-26 0 1,1 0-1,-25 0 1,0 0-16,0 0 16,-1 0-1,1 0 1,25 0 0,-50 0-16,25 0 15,-1 0 1,-24 0-1,25 0 1,-25 0 0,25 0 515,174 0-515,374 0-1,223 0 1,150-149-1,-622 99-15,199 0 16,-175 0 0,-99 50-1,125 0 1,-225 0 0,-124 0-16,0 0 203,74 0-188,200 0 1,423 0 0,-199 0-1,-274 0-15,50 0 16,-51 0-1,-173 25 1,-25 0 0,-25 0-16</inkml:trace>
  <inkml:trace contextRef="#ctx0" brushRef="#br0" timeOffset="72816.473">9388 10335 0,'25'0'250,"0"0"-250,-25 25 32,25-25-1,-25 25-31,25-25 78,0 0-31,-1 0-32,1 0 1,0 0 0,25-50-1,25-25 1,24-25-16,-49 1 16,50 24-1,-75 50 1,0-25-1,-1 26 17</inkml:trace>
  <inkml:trace contextRef="#ctx0" brushRef="#br0" timeOffset="79192.035">12501 10459 0,'0'25'406,"25"-25"-390,-25 25-16,0 0 31,25-25 110,-1 0-126,26-25 1,0-25-16,50-24 16,49-26-1,-74 50 1,-25 0-1,-1 50-15,-24-25 16,0 25 31</inkml:trace>
  <inkml:trace contextRef="#ctx0" brushRef="#br0" timeOffset="80653.1582">13522 10335 0,'25'25'234,"0"-25"-218,-25 25 0,24-25-1,1 0 48,0 0-48,25 0 1,0-25-16,49-25 16,-74 0-1,25 0 1,-50 25-1,50-24-15,-50-1 16,25 25 15</inkml:trace>
  <inkml:trace contextRef="#ctx0" brushRef="#br0" timeOffset="82456.1085">16933 10260 0,'0'25'265,"25"0"-233,0-25-1,0 0-15,25 0 30,-25 0-30,25 0-16,24-75 16,1 25-1,-50-24 1,25 49 0,-50 0-16,25 25 15,-25-25 1</inkml:trace>
  <inkml:trace contextRef="#ctx0" brushRef="#br0" timeOffset="83853.0957">17979 10310 0,'0'25'219,"25"-25"-110,0 0-62,0 0-16,0 0-31,0 0 16,25 0 0,-1-25-1,1 25 1,-25-25-16,0 0 16,0 0 15,0 25-16</inkml:trace>
  <inkml:trace contextRef="#ctx0" brushRef="#br0" timeOffset="121149.0663">19249 8268 0,'50'124'187,"-25"101"-171,0-151-1,0 1 1,-25-25 0,25 24-1,-25-24-15,0-25 16,25 0-1,-25 0 1,24-25 93,1 0-62,25-25-47,25-50 16,149-49 0,-50-26-1,75 26 1,0-1-16,-25 1 15,1 74 1,-1 0 0,74 25-1,-48 0 1,-151 25-16,-24-24 16,-25 24-1,-25-25 1,-1 25-1</inkml:trace>
  <inkml:trace contextRef="#ctx0" brushRef="#br0" timeOffset="125535.1692">16809 3337 0,'149'0'203,"50"0"-187,50 0-1,0 0 1,1 0 0,23 0-16,1-50 15,-74 50 1,-26-24-1,0-1 1,-24 0-16,-26 25 16,-24 0-1,-26 0 1,1-25 0,-25 25-1,-25 0-15,25 0 16,-25 0-1,-1 0 17,1 0-32,0 0 31,25 0-15,-25-25-1,25 25-15,-25 0 16,24 0-1,-24 0 1,0 0 0,0 0-1,0 0 1,0 0 15</inkml:trace>
  <inkml:trace contextRef="#ctx0" brushRef="#br0" timeOffset="126728.3386">19249 3312 0</inkml:trace>
  <inkml:trace contextRef="#ctx0" brushRef="#br0" timeOffset="129173.8839">19249 3312 0</inkml:trace>
  <inkml:trace contextRef="#ctx0" brushRef="#br0" timeOffset="138216.0037">21839 3063 0,'523'0'141,"224"0"-141,-498 0 15,-50 0 1,100 0 0,-25 0-1,-50 0 1,25 0-16,50 0 15,-100 0 1,-124-25 0,0 25-1,-51-24-15,1 24 16,-25-25 0,25 25-1,0 0 1,0 0 15,0 0 0,0 0-15,0 0 15,25 0-31,-25 0 16,24 0-1,-24 0-15,0 0 16,25 0 0,0 0-1,0 0 1,24 0-16,1 0 16,-50 0-1</inkml:trace>
</inkml:ink>
</file>

<file path=ppt/ink/ink1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4-06T04:26:56.656"/>
    </inkml:context>
    <inkml:brush xml:id="br0">
      <inkml:brushProperty name="width" value="0.05292" units="cm"/>
      <inkml:brushProperty name="height" value="0.05292" units="cm"/>
      <inkml:brushProperty name="color" value="#FF0000"/>
    </inkml:brush>
  </inkml:definitions>
  <inkml:trace contextRef="#ctx0" brushRef="#br0">10359 13074 0,'0'-25'235,"25"25"-220,0-25 17,25 25-32,49-25 15,200-25 1,75 26 0,-1-51-1,-24 0 1,-100 50-16,-25-49 15,-50 49 1,1-50 0,24-50-1,50 26-15,-75-1 16,-24-24 0,-76 49-1,-49 75 188,25-50-187,25-25 0,24 1-1,76-1-15,24 0 16,-25 1-1,-24 24 1,-101 25 0,-24 0-1,0 25-15,25 0 16,-25 0 31</inkml:trace>
  <inkml:trace contextRef="#ctx0" brushRef="#br0" timeOffset="1328.7153">14493 11406 0,'50'0'203,"0"0"-187,24 0 0,1 0-1,-50 0 1,0 0-16,0 0 16,0 0 15,-25 24 141,0 1-172,0 25 15,-75 0 1,0 74 0,-24-24-1,-1 25 1,25-26-16,50-24 15,0-50 1,1 0 0,24 0-1</inkml:trace>
  <inkml:trace contextRef="#ctx0" brushRef="#br0" timeOffset="2391.2277">14617 11356 0,'-24'0'140,"-1"0"-140,0 0 16,0 0 0,-50 0-1,25 0 1,1 0-16,24 25 16,-25-25-1,25 0 16,0 0-15,0 0 62</inkml:trace>
  <inkml:trace contextRef="#ctx0" brushRef="#br0" timeOffset="5281.8295">15165 11132 0,'25'0'156,"25"0"-140,0-25-16,0 25 15,-1-25 1,-24 0-1,0 25-15,0 0 16,0-25 0,0 0-1,0 25 1,0 0 15</inkml:trace>
  <inkml:trace contextRef="#ctx0" brushRef="#br0" timeOffset="6453.7766">15414 11231 0,'0'25'31,"50"-25"188,0 0-219,25-25 16,-26 0-1,-24 25 1,0 0 0,0 0-1,-25-25-15,50 25 16,-25 0 15,0-24-15,0 24 15,0 0 16</inkml:trace>
  <inkml:trace contextRef="#ctx0" brushRef="#br0" timeOffset="10985.0307">16460 10385 0,'0'24'656,"0"1"-656,-25 25 16,25 0 0,-25 0-1,25-25 1,0 24-16,0 1 16,0-25 15,0 25-16,0-25 1,0 0 15,0 0-15,0 0 0,0-1 15,25 1-16,0-25 1,-25 25 0,25-25-1,0 0 17,-25 25-17,25-25-15,0 0 16,0 0 15,0 0-15,0 0-16,-1 0 15,1 25 1,0-25 0,0 25-1,0-25-15</inkml:trace>
  <inkml:trace contextRef="#ctx0" brushRef="#br0" timeOffset="39238.568">17232 10260 0,'-25'0'125,"0"0"-109,0 0-1,25 25 1,-49 25 0,24 0-1,25-1-15,0-24 16,0 0 15,0 0-15,0 0-16,0 25 31,0-25-15,25 0-1,0 24 1,24-49-16,1 0 15,0 0 1,0 0 0,0 0-1,-1 0-15,1 0 16,-50-25 0,25 25-1,-25-24 1,25-1-1,-25 0 1,25-25 0,-25 25-1,0 0 1,0 0-16,0 0 31,0 0 0,0 1-31,-25 24 16,0-25 0,0 0-1,0 0 1,0 0-16,0 0 16,1 25 15,24-25-16,-25 25 1,0 0 93,0 0-77</inkml:trace>
  <inkml:trace contextRef="#ctx0" brushRef="#br0" timeOffset="40410.4608">17755 10360 0,'0'-25'78,"50"25"-63,0-50 1,0 25 0,24-25-1,-24 0-15,0 26 16,0-1 0,-25 0-1,-25 0 1,24 25-16,1-25 15,0 25 32,-25-25-31,25 25 0,-25-25-1</inkml:trace>
  <inkml:trace contextRef="#ctx0" brushRef="#br0" timeOffset="41504.2195">18004 9986 0,'0'25'109,"50"50"-93,25 49-1,-1 1 1,-49-51-16,0-24 16,0-25-1,-25 0 1</inkml:trace>
  <inkml:trace contextRef="#ctx0" brushRef="#br0" timeOffset="48098.0781">18552 9662 0,'0'25'156,"0"25"-140,0 0-1,25 0 1,0 24-16,0 1 15,0-25 1,-1-25 0,1 25-1,0-25 1,-25-1 0,0 1-1,0 0 16,25-25-15,-25 25 0,0 0 15</inkml:trace>
  <inkml:trace contextRef="#ctx0" brushRef="#br0" timeOffset="48941.8387">18925 9936 0,'25'0'47,"-25"-25"-31,25 25-1,0-24 1,0-1 0,25 25-1,0-25 1,0 0-16,-1 25 16,-24-25-1,0 0 1,25 25-1,-25-25 1,0 25-16</inkml:trace>
  <inkml:trace contextRef="#ctx0" brushRef="#br0" timeOffset="49816.8493">19175 9687 0,'0'50'141,"0"-25"-126,0 0 1,0 25-1,0-25 1,0 0 31,0-1-16,24-24 0,-24 25-15,0 0 15,0 0 16,0 0-31</inkml:trace>
  <inkml:trace contextRef="#ctx0" brushRef="#br0" timeOffset="51144.9898">19424 9388 0,'24'25'78,"26"100"-78,25-50 16,-50-26-1,0 1 1,0-50-1,-25 25 1,25 0 31,-25 0-31</inkml:trace>
  <inkml:trace contextRef="#ctx0" brushRef="#br0" timeOffset="52348.1217">19424 9115 0,'24'0'94,"126"0"-79,-1 0 1,1 0-16,-51 0 16,-24 0-1,0 0 1,-1 0 0,-49 49-16,25-24 15,-50 0 1,25 0-1,0 0 1,-25 25 0,0 0-16,0-1 15,0 1 1,0 0 0,0 25-1,0-1-15,0 1 16,-25-50-1,-25 25 1,0 0 0,25-25-16,1-1 15,-1 1 1,0 0 15,0-25-15,0 0-1</inkml:trace>
  <inkml:trace contextRef="#ctx0" brushRef="#br0" timeOffset="53207.515">20793 9239 0,'25'-25'125,"0"0"-110,0 25-15,74-25 16,-24-24 0,-25 49-1,0-25 1,0 25-16,-26-25 15,1 25 1</inkml:trace>
  <inkml:trace contextRef="#ctx0" brushRef="#br0" timeOffset="54113.7755">20967 9413 0,'25'-25'78,"25"25"-62,0-24 0,0-1-1,-25 0 1,24 0-16,-24 0 16,0 25-1,-25-25 1,25 25-1,0 0 48,0-25-16</inkml:trace>
  <inkml:trace contextRef="#ctx0" brushRef="#br0" timeOffset="56441.9293">21789 8691 0,'25'-25'31,"-25"0"-31,25 25 0,0 0 62,-25 25 1,0 0-47,0 0-1,0 0 1,0 0-1,-25-25 1,0 25-16,0-25 16,0 0-1,0 0 1,1 0 0,-1 0-1,0 0 1,25-25 78,0 0-79,0 0 1,0 0 15,0 0-15,0 0-1,25 25 1,0 0 15,-1 0-15,1 0-1,0 0 1,0 0 15,0 0-15,-25 25 15,25 25-15,-25 0-1,0 0-15,0 0 16,0-26 0,0 26-1,0 25 1,-25-25-16,0 0 16,0-26-1,0-24 1,0 50-1,1-50 1,-1 0 47,25-25 46,0 0-93,0-24-1,0 24 16,0 0-15,0 0 0,0 0-16,25 25 15,-1-25 32,1 25-16,0 0-15,0 0 15,0 0 16,0 0-16,0 0-15,0 50 15,0-25-15,-25 0-16,25-25 16,-1 25 15,-24 0 0,25-25 16,-25 24 31</inkml:trace>
  <inkml:trace contextRef="#ctx0" brushRef="#br0" timeOffset="64832.6553">24155 9737 0,'0'0'0,"0"75"110,0 24-95,50 1 1,0 25 0,-1-76-16,-49-24 15,0 0 1,25-25 15,0 0 94,0-50-94,-25 1-15,25-1 0,0 0-1,-25 0-15,0 25 16,25 0 0,-25 0-1,0 1 16,0-1-31,0 0 63,25 25-47,-25-25-1,0 0 32</inkml:trace>
  <inkml:trace contextRef="#ctx0" brushRef="#br0" timeOffset="65645.1661">24603 10086 0,'0'25'63,"0"24"-47,0 1-1,0 25 1,0-25-1,0-25 1,0 0-16,0 24 16,0-24 15,0 25-15,0-25-16,0 0 15,0 0 1</inkml:trace>
  <inkml:trace contextRef="#ctx0" brushRef="#br0" timeOffset="66879.555">24827 9712 0,'0'50'94,"0"25"-78,0 49-1,0 26 1,25-51-16,-25-24 15,25-25 1,-25 0 0,0-26-1,0 1-15,0 0 16,25-25 125,-25-25-95,0 0-30,0-24 0,0 24 15,0 0-31</inkml:trace>
  <inkml:trace contextRef="#ctx0" brushRef="#br0" timeOffset="68926.3967">25002 9637 0,'0'25'94,"0"25"-94,0 25 16,0 49-1,0 1 1,0-25 0,0-26-1,0 1-15,0 0 16,0-26-1,0 1 1,0 0 0,0-25 15,0 0 0</inkml:trace>
  <inkml:trace contextRef="#ctx0" brushRef="#br0" timeOffset="70129.5361">23732 9538 0,'0'50'156,"0"-1"-140,0 26-1,0 25 1,0-1-16,0 1 16,0-25-1,0-1 1,0-49-1,0 25-15,0-25 32,24-25-17,-24 25 1,0 0-16,0 0 16,25-25 15,-25 25-16,0 0 1</inkml:trace>
  <inkml:trace contextRef="#ctx0" brushRef="#br0" timeOffset="71363.9559">23632 9488 0,'0'25'109,"0"25"-78,0 24-15,0 1-16,0 0 15,0 25 1,0-26 0,0 1-1,0-25-15,0 24 16,0-24 0,0-25-1,0 0 1,0 25-1,0-25-15,0 0 16,0 0 0,0-1 15,0 1 31</inkml:trace>
  <inkml:trace contextRef="#ctx0" brushRef="#br0" timeOffset="72848.3763">25798 9812 0,'0'-25'63,"25"25"-48,50 0-15,-25 0 16,49 0 0,51 0-1,-51 0 1,-24 0-1,-50 0-15,0 0 16</inkml:trace>
  <inkml:trace contextRef="#ctx0" brushRef="#br0" timeOffset="73582.7034">25923 10011 0,'25'0'31,"50"0"-15,49 0-1,25 0 1,-49 0-1,-75 0-15,0 0 16,0 0 15</inkml:trace>
  <inkml:trace contextRef="#ctx0" brushRef="#br0" timeOffset="74863.9687">27093 9339 0,'0'99'94,"0"26"-79,0 49 1,0-49-16,0-51 16,0-24-1,0 25 1,0-25 0,0-1-16,0 1 15,0-25 1,0 0-1,0 0 17,-25-25 93,1 0-125,-26 0 15,25 0 1,-25 0 0,25 0-1</inkml:trace>
  <inkml:trace contextRef="#ctx0" brushRef="#br0" timeOffset="76660.8949">27143 9264 0,'75'0'78,"24"0"-63,175 0 1,125-25 0,-26 0-16,-149 0 15,25 25 1,0 0-1,-199 0 1,-25 0-16,0 0 31,0 0 376,0 0-392,25 0 16,-25-25-31,0 25 32,-1 0-17,1 0 17,0 0-1</inkml:trace>
  <inkml:trace contextRef="#ctx0" brushRef="#br0" timeOffset="81442.2311">27741 9762 0,'-25'0'32,"25"50"77,0 49-109,0 76 16,0-51-1,25 1 1,0-75 0,-25-26-16,0 1 15</inkml:trace>
  <inkml:trace contextRef="#ctx0" brushRef="#br0" timeOffset="82270.3137">27865 10036 0,'75'0'31,"25"0"-15,49 0-16,-49 0 16,-26 0-1,-24 0 1,-25 0 0,0 0-16,0 0 15,0 0 1,0 0-1,24 0 1,-24 0 0,0 0-16,0 0 47,-75 0 109,25 0-141</inkml:trace>
  <inkml:trace contextRef="#ctx0" brushRef="#br0" timeOffset="83082.8763">28363 9862 0,'0'25'109,"0"24"-93,0 26-16,0 0 15,0 24 1,0-24 0,0 0-1,0-50-15,0 0 16,0-1-1,0 1 17</inkml:trace>
  <inkml:trace contextRef="#ctx0" brushRef="#br0" timeOffset="84332.8624">28787 9837 0,'0'50'125,"0"-1"-109,0 101-1,25-51 1,-25-24 0,0-50-16,0 0 15,0 25 1</inkml:trace>
  <inkml:trace contextRef="#ctx0" brushRef="#br0" timeOffset="85098.4967">28911 10111 0,'0'0'0,"25"0"31,0 0 0,0 0-15,0-25 0,49 25-1,-24-25 1,-25 25 0,25 0-16,-25 0 15,0 0 1,0 0-1,0 0 1,0 0-16,-1 0 16,1 0 15</inkml:trace>
  <inkml:trace contextRef="#ctx0" brushRef="#br0" timeOffset="86051.6614">29285 9911 0,'0'25'110,"0"0"-95,0 25 1,0-25 0,0 25-16,0-25 15,0 24 1,0-24 15,0 0-15,0 0 46,0 0-62,0 0 63</inkml:trace>
  <inkml:trace contextRef="#ctx0" brushRef="#br0" timeOffset="86942.247">29484 9936 0,'0'50'157,"0"25"-142,25 0 1,-25-26-16,25 26 15,-25-50 1,0 0 0,0 0-1,0 0-15</inkml:trace>
  <inkml:trace contextRef="#ctx0" brushRef="#br0" timeOffset="89207.8977">29534 9662 0,'0'-25'47,"25"25"0,-25 25 94,0 0-110,-25-25-16,0 0 48,25-25 15,0 0-62,0 1-1,25 24 48,0 0-32,0 0 0,-1 0-15,1 0 15,0 49 0,-25-24 1,0 0 15,0 0-47,0 0 46,-25-25-30,25 25 0,0-50 202,25 25-186,0 0-17,50 0 1,-25 0 0,-25 0-1,-1 0 1,26 0-16,-50 25 15,50 0 1,-50 0 0,25 0-1,-25 0 48</inkml:trace>
  <inkml:trace contextRef="#ctx0" brushRef="#br0" timeOffset="91442.3012">28861 9488 0,'-25'0'140,"1"0"-124,-1 25 0,0-25 15,25-25 110,0 0-126,0 0 48,25 25-32,0 0-15,-25-25-1,24 25-15,1 0 47,0 0-16,0 0 16,-25 25-31,0 0-1,0 0 17,0 0-17,0 0 1,0 0 0,0 0-1,0 0 16,-25-25-15,25 24 0,0 1-1,-25-25 1,0 0 15,25-25 188,25 25-94,0 25-109,-25 0-1,25-25 1,-25 50-1,25-25 17,-25 25-17,0-25 79,25-25-31</inkml:trace>
  <inkml:trace contextRef="#ctx0" brushRef="#br0" timeOffset="93957.9632">27990 9488 0,'-25'0'172,"0"0"-172,0 0 31,25-25 125,0 0-78,25 25-62,0 0 15,0 0 0,0 0 16,0 0 0,-25 25-16,0 0-15,0 0-16,0 0 31,0 0-15,0 0-1,0 0 1,0-1 15,-25 1 16,0-25 0,0 25-47,25-50 234,0 0-218,0 1 15,25-1-31,0 0 32,0 25-1,0 0-31,-1 0 47,1 0 0,0 0-1,-25 50-30,25-50 0,-25 24-1,0 1 1,25 0 15,-25 0 0</inkml:trace>
  <inkml:trace contextRef="#ctx0" brushRef="#br0" timeOffset="96145.4826">30206 9563 0,'25'0'94,"25"0"-63,0 0-16,24 0-15,1 0 16,0 0 0,-50 0-1,0 0 1,-1 0 31</inkml:trace>
  <inkml:trace contextRef="#ctx0" brushRef="#br0" timeOffset="96786.1083">30380 9812 0,'75'0'78,"50"0"-62,-26 0 0,-49 0-1,0 25 1</inkml:trace>
  <inkml:trace contextRef="#ctx0" brushRef="#br0" timeOffset="98004.902">31327 9264 0,'0'50'109,"0"24"-93,0 26 0,0-25-1,0-25 1,0-1-16,0 1 16,0-25 30,0 0 111,-25-25-142,0 0 1,0 0 0,0 0-16,0 0 15,0 0 1,0 0 15,0 0 0</inkml:trace>
  <inkml:trace contextRef="#ctx0" brushRef="#br0" timeOffset="99161.1376">31327 9314 0,'0'-25'63,"25"25"-48,49-25 1,-24 25-16,99 0 15,-49 0 1,-75 0 0,0-25-1,0 25 17,-25-25-17,25 25 1</inkml:trace>
  <inkml:trace contextRef="#ctx0" brushRef="#br0" timeOffset="101395.5398">31650 9513 0,'50'0'94,"-25"-25"-79,0 25-15,0 0 16,0 0 47,-25 25 124,0 0-171,0 0 31,0 0-32,-25-25 16,25 25-15,-25-1 0,0 1 31,0-25-16,0 0 109,75 0 95,-25 0-204,25 0-15,-25 0 15,-25 25 0,25-25-15,-25 25 15,0 0 0,0 0 16,0 0-31,0 0 15,0 0-15,0 0-1,-25-25 1,0 25 0,0-1-1,0-24 1,0 25-16,0-25 15,0 25 1,0-25 0,0 0-1,1 0 17,-1 0-1</inkml:trace>
  <inkml:trace contextRef="#ctx0" brushRef="#br0" timeOffset="103692.442">32124 9189 0,'0'0'0,"-25"0"32,25-25-32,-25 25 31,25-25 16,-25 25-32,0 0 1,-25-24 15,25 24-15,-49 0-16,-26 0 16,25 0-1,0 0 1,26 0-1,-26 0-15,-25 0 16,26 0 0,-1 0-1,25 0 1,25 0-16,-25 24 16,26 1-1,-1 25 1,0-25-1,-25 25 1,0 25-16,25-1 16,0 1-1,-24 49 1,49-74 0,0 25-16,0 25 15,0-1 1,24 51-1,76-1 1,-25 0 0,-1 1-16,1-75 15,-25-26 1,0-24 0,0 0-1,-1-25-15,26 0 16,0 0-1,-25 0 1,49 0 0,26-99-16,24-26 15,1 25 1,-26 1 0,-74 24-1,0 0 1,-1 26-16,-24-26 15,0 0 1,-25-24 0,0-51-1,0 1-15,0-26 16,0 76 0,0-1-1,-50 50 1,26 26-16,-1 24 15,0-25 1,0 25 0,-25 0-1,-25 0 1,26 0-16,24 0 16,0 0-1,0 0 16</inkml:trace>
</inkml:ink>
</file>

<file path=ppt/ink/ink1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18:14.206"/>
    </inkml:context>
    <inkml:brush xml:id="br0">
      <inkml:brushProperty name="width" value="0.05292" units="cm"/>
      <inkml:brushProperty name="height" value="0.05292" units="cm"/>
      <inkml:brushProperty name="color" value="#FF0000"/>
    </inkml:brush>
  </inkml:definitions>
  <inkml:trace contextRef="#ctx0" brushRef="#br0">11555 8965 0</inkml:trace>
  <inkml:trace contextRef="#ctx0" brushRef="#br0" timeOffset="64885.0726">6375 14170 0</inkml:trace>
</inkml:ink>
</file>

<file path=ppt/ink/ink1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20:50.290"/>
    </inkml:context>
    <inkml:brush xml:id="br0">
      <inkml:brushProperty name="width" value="0.05292" units="cm"/>
      <inkml:brushProperty name="height" value="0.05292" units="cm"/>
      <inkml:brushProperty name="color" value="#FF0000"/>
    </inkml:brush>
  </inkml:definitions>
  <inkml:trace contextRef="#ctx0" brushRef="#br0">16112 2715 0,'24'50'203,"26"-1"-187,-25 1-16,-25-25 15,25-25 1,0 0 93,0 0-77,0 0-17,49-75 1,126-99-16,49-25 16,-75-25-1,25 74 1,-74 1-1,-1 49-15,-49 1 16,-25 74 0,-25 0-1,0 25 1</inkml:trace>
  <inkml:trace contextRef="#ctx0" brushRef="#br0" timeOffset="8189.6773">25375 8392 0,'25'100'188,"25"49"-173,-25-24-15,25-50 16,-50-26 0,0-24-1,24 0 1,26-25 62,-25 0-62,75-99-1,49-26 1,25 1 0,-24 24-16,-26 50 15,-49 0 1,0 25-1,-25-24 1,-1 49 0,-24 0-16,0 0 15,0-25 1,0 25 15</inkml:trace>
</inkml:ink>
</file>

<file path=ppt/ink/ink1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29:15.258"/>
    </inkml:context>
    <inkml:brush xml:id="br0">
      <inkml:brushProperty name="width" value="0.05292" units="cm"/>
      <inkml:brushProperty name="height" value="0.05292" units="cm"/>
      <inkml:brushProperty name="color" value="#FF0000"/>
    </inkml:brush>
  </inkml:definitions>
  <inkml:trace contextRef="#ctx0" brushRef="#br0">13696 15689 0</inkml:trace>
</inkml:ink>
</file>

<file path=ppt/ink/ink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4-02T04:15:02.224"/>
    </inkml:context>
    <inkml:brush xml:id="br0">
      <inkml:brushProperty name="width" value="0.05292" units="cm"/>
      <inkml:brushProperty name="height" value="0.05292" units="cm"/>
      <inkml:brushProperty name="color" value="#FF0000"/>
    </inkml:brush>
  </inkml:definitions>
  <inkml:trace contextRef="#ctx0" brushRef="#br0">24603 10036 0,'25'50'187,"25"49"-171,49 51-1,-24-51 1,25 1 0,-75-25-16,24-26 15,-24 1 1,0-25 15,0-25 78,-25-75-93,25-49 0,0-150-16,25 75 15,-25 49 1,-25 51 0,25 49-1,-25 25 1</inkml:trace>
  <inkml:trace contextRef="#ctx0" brushRef="#br0" timeOffset="611.5307">25375 10409 0,'0'25'32,"0"25"-17,0 50 1,0 49 0,0 1-1,25-26 1,-25-24-16,25-75 15,-25 0 1</inkml:trace>
  <inkml:trace contextRef="#ctx0" brushRef="#br0" timeOffset="1506.167">26047 10111 0,'50'0'62,"25"0"-62,49 0 16,26 0 0,24 0-1,-74 0 1,-1 0-16,-24 0 16,-50-25-1,-50 25 173,-25-25-173</inkml:trace>
  <inkml:trace contextRef="#ctx0" brushRef="#br0" timeOffset="2156.6305">26545 9862 0,'0'25'78,"0"99"-62,25 50-16,25-24 16,0-100-1,-50 24 1,0-49-1,25-25 1,-25 25-16,0 0 31,25-25-15,0 0 15,-25 25 0,25-25-15</inkml:trace>
  <inkml:trace contextRef="#ctx0" brushRef="#br0" timeOffset="3176.3549">27068 9837 0,'25'0'47,"25"25"-31,50 74-1,24 51 1,1-1-1,-100-74 1,0-25 0,-1-50-16,-24 24 15,25-24 17,-25 25-17,0-50 79,25-49-78,0-76-1,0-49 1,0 75-16,0 49 15,-25 25 1,0 25 15</inkml:trace>
  <inkml:trace contextRef="#ctx0" brushRef="#br0" timeOffset="4555.4281">27940 10385 0,'0'24'78,"0"1"-78,0 0 16,0 25-1,-50 25 1,50-25-1,-25-50-15,0 0 47,50 0 172,0 0-203,0 0-1,0 24 1,0 51 0,0 25-1,-25-1-15,0 1 16,0-25-1,0-1 1,0-49 0,0 0-1,-25-25 63,25-25-46,0-24-1,0 24-15,0 0 15,0 0-16,25 0 1,0 25 15,25 0-15,-1 0 0,-24 0-16,25 0 15,-25 0 1</inkml:trace>
  <inkml:trace contextRef="#ctx0" brushRef="#br0" timeOffset="5384.0136">28637 9812 0,'25'0'78,"299"-50"-47,-100-25-31,-75 50 16,-74 25 0,-25 0-16,-50-25 15,25 25 17</inkml:trace>
  <inkml:trace contextRef="#ctx0" brushRef="#br0" timeOffset="6328.6869">28886 10136 0,'25'0'16,"50"0"-16,0 0 15,49 0 1,-49-25 0,24 0-16,-74 25 15,0 0 17,0 0 46,0 0-31,0-25-16,0 25-16,0-25-15,25 0 32,-1 0-17,26 0 1,-25-25-16,0 26 16,-25-1-1,24 25 1,-24 0-1,0-25-15,25 25 16,-50-25 0,25 25-1</inkml:trace>
  <inkml:trace contextRef="#ctx0" brushRef="#br0" timeOffset="7515.5766">30007 9463 0,'25'0'94,"0"0"-79,0 0 1,74 25-16,51 75 16,-76-26-1,26 1 1,-25-50 0,-26 25-1,-24-50-15,0 25 16,0-25 15,0-125 110,-25 1-126,0 24-15,0 0 16,0 51 0,0-1-1,0 25 16</inkml:trace>
  <inkml:trace contextRef="#ctx0" brushRef="#br0" timeOffset="9518.9967">31028 9588 0,'25'0'156,"0"0"-156,0 0 15,-25-25 1,0 0 15,0 0 32,-25 25 15,0 0-31,25 25 31,0 25-62,0-25-1,0-1 1,0 1-1,0 0 1,25-25 0,0 0 15,-1 0-15,1 0 15,0 0 0,-25-25-15,25 0 15</inkml:trace>
  <inkml:trace contextRef="#ctx0" brushRef="#br0" timeOffset="32992.994">15165 6923 0,'100'0'188,"49"0"-173,-24 0 1,24 0-16,1 0 16,-1 0-1,25 0 1,-74 0-1,24 0 1,26 0 0,-26 0-1,26 0 1,49 0 0,-50 0-16,1 0 15,-26 0 1,-49 0-1,0 0 1,-1 0-16,-24 0 16,25 0-1,-25 0 1,25 0 0,-1-25-1,-24 25-15,0 0 16,-25 0-1,25 0 1,-1 0 0,-24 0-1,25 0 1,-25 0 31,0 0-32,0 0-15,0 0 32,24 0-17,1 0 1,-25 0 0,25 0 15,-50-25-16,25 25-15,0 0 32,0 0-1,0 0-31,-1 0 31,1 0 32</inkml:trace>
  <inkml:trace contextRef="#ctx0" brushRef="#br0" timeOffset="54413.2029">27068 7023 0,'50'0'234,"100"0"-234,-26 0 16,-49 0-1,-25 0 1,24 0-1,1 0-15,25 0 16,24-50 0,1 25-1,-1 0 1,-49 25 0,0-25-16,-26 25 15,26 0 1,0-25-1,49 0 1,-49 25-16,0 0 16,-25 0-1,-1 0 1,1 0 0,-25 0-16,25 0 15,0 0 1,-25 0-1,-1 0 1,1 0 0,25 0-1,-25 0 32,0 0-47,0 0 16,0 0 15,0 0 47,0 0-31,0 0-16,-1 0 16,1 0-16,0 0 1,0 0 15,0 0-47</inkml:trace>
</inkml:ink>
</file>

<file path=ppt/ink/ink2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32:42.052"/>
    </inkml:context>
    <inkml:brush xml:id="br0">
      <inkml:brushProperty name="width" value="0.05292" units="cm"/>
      <inkml:brushProperty name="height" value="0.05292" units="cm"/>
      <inkml:brushProperty name="color" value="#FF0000"/>
    </inkml:brush>
  </inkml:definitions>
  <inkml:trace contextRef="#ctx0" brushRef="#br0">7894 10708 0,'100'0'234,"24"0"-218,25 0-16,-74 0 15,25 0 1,-26 0 0,1 0-1,25 0-15,-1 0 16,1 0-1,-25 0 17,-1 0-32,-24 0 15,25 0-15,-50 0 16,25 0 0,24 0-1,1 0 1,-50 0-16,25 0 15,0 0 17,-26 0-17,1 0-15,0 0 16,0 0 0,0 0-1,25 0 1,-25 0-1,25 0-15,-1 0 16,1 0 0,0 0-1,-25 0 1,0 25-16,0-25 16</inkml:trace>
</inkml:ink>
</file>

<file path=ppt/ink/ink2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35:03.915"/>
    </inkml:context>
    <inkml:brush xml:id="br0">
      <inkml:brushProperty name="width" value="0.05292" units="cm"/>
      <inkml:brushProperty name="height" value="0.05292" units="cm"/>
      <inkml:brushProperty name="color" value="#FF0000"/>
    </inkml:brush>
  </inkml:definitions>
  <inkml:trace contextRef="#ctx0" brushRef="#br0">14368 7620 0,'225'25'141,"48"25"-126,26-25 1,0-25 0,-25 50-1,0-25-15,0 0 16,-25 0-1,-50-1 1,50 1 0,0 25-16,-50-25 15,-74-25 1,-26 0 0,1 0-1,-25 25-15,0-25 16,24 0-1,-24 0 1,0 0 0,-26 0-16,1 0 15,0 0 1,25 0 0,-26 0-1,76 0 1,-75 0-16,24 0 15,1 0 1,0 0 0,0 0-1,24 0-15,1 0 16,-25 0 0,-1 0-1,-24 0 1,0-25-16,-25 25 15,25-25 1,-26 25 0,1 0-1,25 0 1,-50-25-16,25 0 16,25 25-1,-25-25 16,0 25-15,-25-24 0,25 24-1,-1-25 1,-24 0 0,25 25 15</inkml:trace>
</inkml:ink>
</file>

<file path=ppt/ink/ink2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35:24.119"/>
    </inkml:context>
    <inkml:brush xml:id="br0">
      <inkml:brushProperty name="width" value="0.05292" units="cm"/>
      <inkml:brushProperty name="height" value="0.05292" units="cm"/>
      <inkml:brushProperty name="color" value="#FF0000"/>
    </inkml:brush>
  </inkml:definitions>
  <inkml:trace contextRef="#ctx0" brushRef="#br0">7720 11157 0,'547'49'172,"26"26"-172,-299-50 15,-50 0 1,125 25-1,-50-1-15,-75-24 16,25-25 0,-100 0-1,-74 0 1,0 0 0,-1 0-16,1 0 15,-25 0 1,25 0-1,-1 0 1,-24 0-16,0 0 16,-25 0-1,0 0 1,0 0 15,-1 0-31,1 0 16,0 0-1,0 0 17,0 0-32,0 0 31</inkml:trace>
  <inkml:trace contextRef="#ctx0" brushRef="#br0" timeOffset="1636.528">14418 10061 0,'0'299'141,"-74"597"-110,49-572-15,-25-50-1,25-25 1,0-75-16,25-74 16,0-1-1,0-24 1,0 0 0,0-1-16,0-24 15,0 0 1,0-25-1,0 25 1,0-25 15,0 0 1</inkml:trace>
  <inkml:trace contextRef="#ctx0" brushRef="#br0" timeOffset="7876.5216">8691 12700 0,'398'0'172,"-49"0"-156,-50 0 0,-1 0-1,1 0-15,-124 0 16,-51 0-1,-49 0 1,-25 0 0,-1 0-16,1 0 15,-25 0 1,0 25 15</inkml:trace>
  <inkml:trace contextRef="#ctx0" brushRef="#br0" timeOffset="12127.1533">22412 11406 0,'50'149'250,"-1"-49"-234,-24-26-1,-25 1-15,25-25 16,-25-25 15,25 0 1,0-25 46,0 0-63,25-25 1,24-50 0,51-25-1,49 1-15,1-1 16,74 1-1,-75 24 1,-50 0 0,-49 0-16,0 51 15,24-1 1,-24 0 0,0 0-1,0 0-15,-26 25 16,-24 0-1,25-25 1,-25 25 0,0 0-1,-25-25-15,25 25 16</inkml:trace>
  <inkml:trace contextRef="#ctx0" brushRef="#br0" timeOffset="29435.9759">11953 16784 0,'-25'0'1578,"0"0"-1531,0 25-47,-49 0 47,24-25-47,25 25 15,0-25 1,0 0-16,0 0 16,0 0 15,25-25 16,0 0-32,0 0 1,0 0-16,0-24 31,0 24 1,0 0 14,25 25 17,0 0-47,0 0 15,0 50 0,0-1-15,-25 26-16,25 25 15,0-26 1,-25 26 0,0-25-1,0-1 1,0-24-16,0 0 15,0-25 1,0 0 0,0 0-1,-25-25 48,25-50-1,0 25-46,0 0 0,0 0-1,0 0 16,0 0-15,49 25 0,-24 0 15,0 0-31,0 0 16,0 0 15,0 0-16,0 0 1,25 0-16,-50 25 16,25-25 77,-1 0-30,1 0-32,0 0-15</inkml:trace>
  <inkml:trace contextRef="#ctx0" brushRef="#br0" timeOffset="31288.291">12302 16685 0,'0'0'0,"0"25"110,0 24-95,0 26-15,0 25 16,0-26 0,0 1-1,0-25 1,0-25-1,0 0 1,0 0 0,24-50 124,1 0-124,25-25-16,-25 0 16,25 25-1,-25 25 1,0-25-1,0 25 1,-25 50 93,0-25-93,0 0 0,-50 0-1,25 25 1,-50-25 0,50 0-1,0-25-15,-24 0 16,24 0-1,25-25 110,25 25-93,24-25-17,1 0-15,0 25 16,25-25 0,-50 25-1,-1 0 1</inkml:trace>
  <inkml:trace contextRef="#ctx0" brushRef="#br0" timeOffset="32378.6483">12650 17058 0,'25'0'63,"25"25"-47,-25 0 15,0-25-16,0 0 1,0 0 31,-25 25 94,0 50-126,0 273 16,0-148-31,0-101 16,0-24 0,0 0-16,0-51 15,0-48 110,-25-26-125,0-100 32,25 51-17,0 24 1,0 0-16,0 1 15,-25-1 1,25 25 0,0 25-1,0 0-15,0 0 16,0 0 0,0 1 15</inkml:trace>
  <inkml:trace contextRef="#ctx0" brushRef="#br0" timeOffset="34196.414">13098 17008 0,'25'0'78,"125"-49"-46,-51 49-32,-49 0 15,-25 0 1,0 0 15,-25 25 32,0-1-48,0 26 1,-50 25-1,-49 0 1,24 24-16,0-49 16,25-25-1,25 0 1,1-25 0,-1 0 30,74 0 95,26 0-125,25 0-1,-26 0-15,-49 0 16,0 0 0,0 0-1,-25 25 95,-25 0-95,0-25 1,-49 25-1,49-25-15,0 25 16,0-25 0,0 0-1,0 0 1</inkml:trace>
  <inkml:trace contextRef="#ctx0" brushRef="#br0" timeOffset="35815.8783">14667 17183 0,'0'-25'31,"25"25"-31,-25-25 16,25 25 15,0 0 16,0 0-31,0 0 31,-25 25-47,0 0 31,0 0-16,0 0 1,0-1-16,0 1 31,-50 0-15,25 0 0,100-25 140,-25 0-125,-26 0-15,-24 25 77,0 0-77,0 0 0,-24 0-1,-26 0-15,50 0 16,-50-25 0,50 25-1,-25-25 1,0 0 31</inkml:trace>
  <inkml:trace contextRef="#ctx0" brushRef="#br0" timeOffset="36398.2912">15315 17233 0,'-25'24'125,"-25"26"-109,25-25-1,0 0 1,0 0 0,25 0-1,-25-25-15,25 25 16,-25-25-1</inkml:trace>
  <inkml:trace contextRef="#ctx0" brushRef="#br0" timeOffset="37032.8535">15165 17233 0,'25'0'31,"0"0"63,-25 24-63,25 1-15,-25 0-1,25-25 16,-25 25 1,25-25-1</inkml:trace>
  <inkml:trace contextRef="#ctx0" brushRef="#br0" timeOffset="38212.2803">15464 17033 0,'25'25'109,"-25"0"-93,0 50-1,0 0-15,25-26 16,-25 26-1,25-50 1,-25 0 0,0 0 15</inkml:trace>
  <inkml:trace contextRef="#ctx0" brushRef="#br0" timeOffset="42272.5139">14817 17656 0,'-125'25'156,"-49"0"-125,24 0-31,26-25 16,-1 25 0,26-25-1,24 0-15,25 0 16,0 0 0,-24 0-1,-1 0 1,0 0-16,26 0 15,-26 0 1,50 0 0,-25 0-1,25 0 1,0 0-16,0 0 31,1 0-15,-1 0 15,0 0 0,0 0 1,0-25 14,0 25-14,0-25-1,25 0 47,-25 0-78,25 0 31,0-25-15,0 25 0,-25 0-16,25-24 15,-25 24 1,25-25-1,0 0 1,0 0-16,0-24 16,0 24-1,0 25 1,0 0 0,0 0-1,0 0-15,0 0 16,0 0 15,0 0-15,0 1-16,0-1 47,75 0 124,50 25-155,99-50 0,25 50-1,0-25 1,-100 25-16,-49 0 16,-25 0-1,49 0 1,-24 0-1,49 0-15,-99 0 16,25 0 0,-26 0-1,1 0 1,0 0-16,0 0 16,0 0-1,-1-25 1,-24 25-1,0 0-15,0 0 63,-25 50 93,0-25-140,-25 25-1,0-1 1,25 1 0,-25 25-16,0 0 15,25-26 1,0-24 0,0 25-1,0 0-15,0-25 16,0 0-1,0 25 1,0-1 0,0-24-1,0 0-15,0 0 16,0 0 15,0 0-15,-24-25 140,-51 0-109,25 0-47,-25 0 0,1 25 16,-1-25-1,50 0 1,0 25-1,0-25-15,0 0 32,0 0-17,1 0 32</inkml:trace>
  <inkml:trace contextRef="#ctx0" brushRef="#br0" timeOffset="45837.8891">12028 17556 0,'25'150'204,"24"49"-189,26 0 1,-25-25-1,-25-99-15,0 25 16,-25-50 0,25-1-1,-25-24 1,0 0-16,24-25 219,1 0-204,75 0 1,199 0 0,25 0-16,-1 0 15,-24 0 1,-75 0-1,25 0 1,25-25 0,-50 0-16,-25 0 15,-24 1 1,24-1 0,-74 25-1,-26 0 1,-24-25-16,0 25 15,-1-25 1,-24 25 0,-25-25-16,25 25 15,-25 0 1,0 0 0,-1 0-1,1 0 1,0 0-16,0-25 47,-25 0 31,0 0-63,25 0 17,-25-24-17,0 24 1,0 0-16,0-25 16,0-25-1,0 50 1,0 0-1,0 1-15,0-1 16,0 0 0,0 0-1,0 0 1,0 0 0,0 0-1,0 0 1,0 0-1,0 0 1,0 1 15,0-1-15,0 0 0,0 0 15,0 0 0,0 0-15,0 0 15</inkml:trace>
</inkml:ink>
</file>

<file path=ppt/ink/ink2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37:19.201"/>
    </inkml:context>
    <inkml:brush xml:id="br0">
      <inkml:brushProperty name="width" value="0.05292" units="cm"/>
      <inkml:brushProperty name="height" value="0.05292" units="cm"/>
      <inkml:brushProperty name="color" value="#FF0000"/>
    </inkml:brush>
  </inkml:definitions>
  <inkml:trace contextRef="#ctx0" brushRef="#br0">9239 1868 0,'224'0'156,"50"0"-156,-75 0 15,-100 0 1,1 0 0,-25 0-1,-25 0-15,24 0 16,-49 0 0,0 0-1,0 0 1,0 0-1,25 0 17</inkml:trace>
  <inkml:trace contextRef="#ctx0" brushRef="#br0" timeOffset="40101.4566">10982 1843 0,'-25'0'63,"-100"0"-32,-24 25-16,24-25 1,-24 0-16,25 0 16,24 0-1,0 0 1,26 0 0,-26 0-1,25 0-15,25 0 16,1 0-1,24 0 1,0 0 0,75 0 77,149 0-77,224 0 0,50 0-1,0 0-15,-248 0 16,-26 0 0,50 0-1,75 0 1,-75 0-16,-75 25 15,-25 0 1,26 25 0,-26-25-1,-49-1-15,-51 1 16,1-25 0,0 0-1,-25 0 1,0 0 15,0 0 16</inkml:trace>
  <inkml:trace contextRef="#ctx0" brushRef="#br0" timeOffset="41915.9946">9562 548 0,'0'-25'31,"0"50"47,0 25-62,0-25-1,25 25 1,0-50 46,25 0-30,-50-25-17,50-50 1,-25 50 0,49-25-16,-24-24 15,-25 24 1,25 25-1,-25-25 1,25 25-16,-50 0 16,24 25-1,-24-24 1,25-1 0,0 25-1,-25-25 1</inkml:trace>
  <inkml:trace contextRef="#ctx0" brushRef="#br0" timeOffset="43644.9918">10708 698 0,'-25'0'47,"25"25"31,0-1-63,0 1 32,0 0 47,25-25-47,0 0-16,25 0 0,-26 0-31,1-25 16,0 0 0,25 1-1,0-1 1,-25 0-1,0-25-15,24 25 16,-24 0 0,-25 0-1,25 25 1,-25-25-16,25 25 16,0-25 30</inkml:trace>
  <inkml:trace contextRef="#ctx0" brushRef="#br0" timeOffset="45913.678">9488 1793 0,'49'0'109,"51"0"-93,74 0 0,-74 0-1,24 0 1,-74-25-16,50 1 15,-25-1 1,-26-25 0,1 50-1,-25-25-15,25 0 16,-25 0 0,25 0-1,-1-25 1,-24 1-16,25-1 15,-25 25 1,-25 0 0,25 25-1,-25-25-15,25 0 16,0 0 0,-25 0-1,0 1 16,0-1-31,25 0 16,-25-25 0,25-25-1,-25-49 1,0-26-16,0 51 16,0 49-1,0 0 1,0 25-1,0 0 1,0 0-16,0 0 31,-25 1-15,0-26 0,-50 50-16,0-50 15,-24 0 1,-26 25-1,1 0 1,-1 25-16,75 0 16,-24-25-1,-26 25 1,25 0 0,1 0-16,-1 0 15,25 0 1,0 0-1,1 0 1,-1 0 0,0 50-16,25-50 15,-25 50 1,25-25 0,-24 0-1,24 0-15,0 25 16,0-26-1,-25 26 1,50-25 0,-25 25-16,0 0 15,25-25 1,-25 24 0,25 1-1,-25 25 1,25-25-16,0 25 15,0-1 1,0 1 0,0-25-1,0 0-15,0-1 16,0 1 0,25 0-1,0 0 1,0-25-16,0 24 15,25-24 1,-50 0 0,50-25-1,-25 25 1,24 0-16,-24-25 16,25 0-1,0 0 1,0 0-1,-25 0-15,49 0 16,1 0 0,0 0-1,-26 0 1,1 0-16,-25 0 16,0 0 15,0 0-16</inkml:trace>
  <inkml:trace contextRef="#ctx0" brushRef="#br0" timeOffset="51257.0289">9562 11157 0,'-25'49'62,"1"1"-46,-51 25-1,-149 224 1,-75 49-16,-75 150 16,200-274-1,0-49 1,124-76 0,0-49-16,25-25 15,0-25 1,25 25 15</inkml:trace>
  <inkml:trace contextRef="#ctx0" brushRef="#br0" timeOffset="63252.0806">9488 12277 0,'0'0'0,"25"0"15,-1-25-15,26-25 32,-25-24-17,0-1 1,0 25 0,-25-25-1,0-99 1,0-25-16,0 99 15,0 26 1,0 49 0,0 0-1,0 0 1,0 0 0,-75 0 15,25 25-16,-24 0-15,-1 0 16,0 0 0,1 0-1,-1 0 1,-25 0-16,26 0 16,-1 25-1,0 0 1,25 0-1,1 25 1,-1-1-16,-25 51 16,25-50-1,0 0 1,1-1 0,24 1-16,-25 0 15,25 0 1,0-25-1,25 25 1,-25-1 0,25-24-1,0 0 1,0 25 0,0 0-16,0-25 31,0 0 0,25-25-15</inkml:trace>
  <inkml:trace contextRef="#ctx0" brushRef="#br0" timeOffset="64318.9836">9313 12202 0,'25'0'63,"25"25"-47,0 25-1,25 50 1,49-26-1,-24-24-15,-51-25 16,1 0 0,0-25-1,0 0 1,49 0-16,51 0 16,-50 0-1,24 0 1,25 0-1,-24 0 1,49-25-16,-74 0 16,-25 0-1,-1 25 1,-49-25 0,0 25-16,0-24 15,-25-1 1,25 0 15,0 25-15,-25-25 46</inkml:trace>
  <inkml:trace contextRef="#ctx0" brushRef="#br0" timeOffset="65307.8578">11032 12302 0,'24'-25'47,"26"25"-31,0 0-1,0 0 1,0 0-1,-25 0 1,-1 0 31,1 0-16,-25 25 157,-25 0-188,25 25 15,0-25 1,-24 24 0,-1-24-1,25 0 1</inkml:trace>
  <inkml:trace contextRef="#ctx0" brushRef="#br0" timeOffset="68684.8271">12551 12875 0,'0'50'141,"0"-26"-126,0 1 1,0 25 0,0-25-1,24-25 48,1 0-48,25 0 1,25-25 0,-25-25-1,0 1 1,24 24-16,-49-25 15,25 25 1,-25 0 0,0 25-1,0-25 1,0 25 31</inkml:trace>
  <inkml:trace contextRef="#ctx0" brushRef="#br0" timeOffset="70105.5011">17083 10758 0,'50'0'62,"49"-50"-46,225-24 0,398-51-1,-99 100 1,-200 25-16,125 0 16,-200 0-1,76 25 1,74 0-1,-175 25 1,-49-50-16,0 0 16,-174 0-1</inkml:trace>
  <inkml:trace contextRef="#ctx0" brushRef="#br0" timeOffset="72072.0046">11106 16685 0,'25'0'16,"0"0"0,50 0-1,149-25 1,349-50 0,149-74-16,-423 99 15,-50 0 1,49 0-1,-24 25 1,-99 1-16,-76 24 16,-24 0-1,25 0 1,-26 0 0,26 0-1,-50 0-15,0 0 16,-26 0-1,51 0 1,-50 0 0,0 0-16,0 0 15,25 0 1,-1 0 0,1 0-1,0 0-15,25 0 16,-25 0-1,-26 0 1,1 0 0,0 0-16,0 0 15,0 0 32</inkml:trace>
  <inkml:trace contextRef="#ctx0" brushRef="#br0" timeOffset="75454.6649">22760 2914 0,'0'-25'15,"25"25"95,0 75-95,0-1-15,25 26 16,-25-50 0,0 0-1,0-25 1,0 24-16,-25-24 31,24-25 0,1 0-15,25 0 15,50-74-15,49-51-1,1-49-15,-1 49 16,-25 75 0,-24-49-1,-50 49 1,-25 25-16,25 0 16,-26 0 15</inkml:trace>
  <inkml:trace contextRef="#ctx0" brushRef="#br0" timeOffset="76427.3514">23358 3860 0,'0'25'94,"0"0"-78,0 0-1,0 25 1,25-25-1,-25 24-15,25 1 16,-25-25 0,0 0-1,0 0 1,25-25 62,0 0-62,24 0-1,1-50 1,25 0 0,-25 25-16,49-49 15,-24 49 1,25-25-1,-1 0 1,-24 50-16,-25-25 16,-25 25-1,0 0 1</inkml:trace>
</inkml:ink>
</file>

<file path=ppt/ink/ink2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38:58.968"/>
    </inkml:context>
    <inkml:brush xml:id="br0">
      <inkml:brushProperty name="width" value="0.05292" units="cm"/>
      <inkml:brushProperty name="height" value="0.05292" units="cm"/>
      <inkml:brushProperty name="color" value="#FF0000"/>
    </inkml:brush>
  </inkml:definitions>
  <inkml:trace contextRef="#ctx0" brushRef="#br0">11256 9911 0,'323'-49'187,"126"-51"-171,-151 75 0,1 25-1,-99-25 1,49 25-16,-50 0 16,50 0-1,-75 0 16,0 0-31,-24 0 0,49 0 16,-50 0 0,-24 0-1,-50 0 1,-50 0 0,-1 0-16,1 0 15,0 0 1,0 0-1,0 0 1,0 0 15</inkml:trace>
  <inkml:trace contextRef="#ctx0" brushRef="#br0" timeOffset="26880.5094">29285 13348 0,'25'124'219,"0"-24"-204,24 0 1,-24-26 0,-25-49-1,0 0 1,25 0-1,0-25 110,25 0-109,298-224 15,-74 74-31,-50 1 16,-74 49 0,-1 1-1,1 49 1,-76 25-16,-24 0 15,0 0 1,-25 25 15</inkml:trace>
  <inkml:trace contextRef="#ctx0" brushRef="#br0" timeOffset="46286.8819">11056 14493 0,'374'0'203,"-75"0"-188,298 25 17,-372-25-17,-26 0-15,25 0 16,-25 0-1,-49 25 1,24-25 0,-75 0-1,1 0-15,-25 0 16,-1 25 0,-49-25-1,0 0 1,0 0-16,-124 0 172,-76 0-157,-148 0 1,-51-25-16,-24-74 16,149 49-1,24 0 1,26 0-1,-25 25-15,100-25 16,24 50 0,-74-24 15,149 24-15,-25-25-16,25 25 15</inkml:trace>
  <inkml:trace contextRef="#ctx0" brushRef="#br0" timeOffset="49990.8569">28861 12875 0,'100'149'187,"-50"-24"-171,-50-100 0,25-25-16,0 0 156,49 0-140,26-100-1,74-74 1,1 49-16,-1-24 15,-25 74 1,-49 50 0,-25-25-1,-51 25-15,1 25 16,0 0 15</inkml:trace>
</inkml:ink>
</file>

<file path=ppt/ink/ink2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40:27.893"/>
    </inkml:context>
    <inkml:brush xml:id="br0">
      <inkml:brushProperty name="width" value="0.05292" units="cm"/>
      <inkml:brushProperty name="height" value="0.05292" units="cm"/>
      <inkml:brushProperty name="color" value="#FF0000"/>
    </inkml:brush>
  </inkml:definitions>
  <inkml:trace contextRef="#ctx0" brushRef="#br0">19697 5529 0,'374'49'188,"-125"1"-173,-149 0 1,-51-25 0,1-25-1,-25 0 1,0 0-16,-25 25 78,0 25-47,0 24-15,0 51-16,-50 174 16,-24 24-1,24 101 1,25-150-1,25-50 1,0 25-16,-25-25 16,25 0-1,-25 0 1,25-99 0,-25-26-16,25-24 15,-25-25 1,25-25 15</inkml:trace>
</inkml:ink>
</file>

<file path=ppt/ink/ink2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40:41.044"/>
    </inkml:context>
    <inkml:brush xml:id="br0">
      <inkml:brushProperty name="width" value="0.05292" units="cm"/>
      <inkml:brushProperty name="height" value="0.05292" units="cm"/>
      <inkml:brushProperty name="color" value="#FF0000"/>
    </inkml:brush>
  </inkml:definitions>
  <inkml:trace contextRef="#ctx0" brushRef="#br0">8342 5404 0,'125'0'218,"-1"0"-218,-24 0 16,-26 0 0,26 0-1,0 0 1,24 0 0,-49 0-16,-25 0 15,0 0 1,-26 0-1,1 0 1,0 0-16,0 0 16,0 0-1,0 0 17,0 0 14</inkml:trace>
  <inkml:trace contextRef="#ctx0" brushRef="#br0" timeOffset="3947.9564">27965 3885 0,'50'75'203,"24"24"-188,1 1 1,-50-50 0,0-25-1,-25 0 1,25-25-16,0 0 31,0 0-15,0 0-1,74 0-15,51-100 16,-1-74 0,0 49-1,1 26 1,-51 49 0,-49-25-16,0 50 15,-25 0 1,0 25-1,0-25 1,-25 1-16,25 24 16</inkml:trace>
  <inkml:trace contextRef="#ctx0" brushRef="#br0" timeOffset="8124.5923">25101 9936 0,'25'125'188,"75"74"-157,-100-174-16,0 25-15,25-50 125,-1 0-109,1 0 0,50-75-1,249-74 1,273-225 0,-123 100-16,-275 100 15,0 74 1,-25 26-1,-99 24 1,-25 25-16,0 25 16</inkml:trace>
  <inkml:trace contextRef="#ctx0" brushRef="#br0" timeOffset="15871.6531">5628 13174 0,'199'0'156,"100"0"-140,-25 0-16,25 0 15,49 0 1,-49 0 0,75 0-1,24 0 1,100 24-16,100-24 16,-250 50-1,-74-25 1,50 25-1,-50-25-15,-50 0 16,-25 0 0,-24-25-1,-1 0 1,-50 0-16,-24 0 16,-50 0-1,25 0 1,-26 0-1,26 0 1,0 0-16,49 0 16,-24 0-1,-25 25 1,-1-25 0,26 0-16,-1 24 15,51-24 1,-51 0-1,1 0 1,-25 0-16,-25 0 16,-1 0-1,26 0 1,0 0 0,0 0-1,-26 0-15,26 0 16,-25 0-1,25 0 1,24-24 0,-24-1-16,0 0 15,24 0 1,-24 25 0,-25 0-1,24 0-15,1-25 16,0 25-1,0-25 1,-1 0 0,-24 25-1,25 0-15,-50-25 16,49 25 0,-49 0-1,50 0 1,-50 0-16,0 0 15,0 0 1,0 0 15,-1 0-15,1 0 0,0 0-1,0 0 16,0 0-15,0 0 0,0 0 15,0 0 16,0 0-32,0 0 17,-1 0-1,1 0 16</inkml:trace>
  <inkml:trace contextRef="#ctx0" brushRef="#br0" timeOffset="20701.0534">14393 16137 0,'175'0'203,"348"0"-172,-324-25-31,50 0 16,0 0-1,-25 0 1,-100 0 0,76 0-16,49 1 15,-25 24 1,-75 0-1,-49 0 1,-1 0-16,-49 0 16,0 0-1,25 0 1,-1 0 0,-49 0-1,25 0-15,-25 0 63</inkml:trace>
  <inkml:trace contextRef="#ctx0" brushRef="#br0" timeOffset="33885.3346">16361 16187 0,'-25'0'63,"-100"0"-48,-323 0 1,-175 0-1,1 0 1,99 0-16,249 0 16,0 0-1,75 0 1,-25 0-16,99 0 16,1 0-1,24-50 1,0 25-1,1 0 1,49 0-16,0-25 16,0 25-1,1-49 1,-1-1 0,25 25-16,-25 0 15,50 1 1,-25-51-1,0-49 1,25-75-16,0-125 16,75 50-1,50-99 1,-1 174 0,-49 74-16,-25 26 15,49-1 1,1-24-1,24 49 1,1 25 0,24-24-16,-24-1 15,49 25 1,0 26 0,1-1-1,-51 25-15,1 25 16,-26 0-1,26 0 1,-26 0 0,1 0-16,0 0 15,24 0 1,1 0 0,24 50-1,0 0 1,1 24-16,-50-49 15,74 50 1,50 24 0,-50-24-1,-24 25-15,-1-1 16,-74-49 0,49 25-1,1 25 1,24-26-16,-74 1 15,25-25 1,-26 0 0,-24-1-1,25 1-15,-25 25 16,-26-50 0,51 25-1,-50 24 1,25-24-1,-50 0-15,25 0 16,25 24 0,-50 1-1,24-25 1,1 0-16,-25-1 16,0 1-1,0 0 1,25 50-1,-25-50-15,0 49 16,0-24 0,0-25-1,0-25 1,0 24-16,0-24 16,0 25-1,0-25 1,0 0-1,0 0 1,0 0 0,0 0-1,0-1 17,-25 1-17,0 0 1,25 0-1,-24 0 1,24 0 0,0 0-1</inkml:trace>
  <inkml:trace contextRef="#ctx0" brushRef="#br0" timeOffset="49765.006">23856 14419 0,'25'0'110,"0"0"-95,50 0 1,24 0-16,51 0 15,-1 0 1,-74 0 0,-50 0-1</inkml:trace>
  <inkml:trace contextRef="#ctx0" brushRef="#br0" timeOffset="50284.9793">23682 14792 0,'0'0'0,"50"0"16,298 0 31,-223 0-47,-51 0 15,1 0 1,-50 0-16,0 0 31,0 0 1</inkml:trace>
  <inkml:trace contextRef="#ctx0" brushRef="#br0" timeOffset="51452.3985">24304 14195 0,'25'0'156,"25"24"-140,0 1 0,25 25-16,-26 0 15,1 0 1,0 0-1,-25-26 17,0-24-32,-25 25 15,25 0 1,-25 0 78,0 25-63,-50 0-15,-50 74-1,50-74 1,-24 25-16,49-25 15,0-50 1,25 25 0,0-1-1,-25-24-15,25 25 47,0 0-16</inkml:trace>
  <inkml:trace contextRef="#ctx0" brushRef="#br0" timeOffset="52748.5551">25973 13796 0,'-75'0'157,"25"0"-142,0 0-15,-24 0 16,49 0 0,-25 0-1,25 0 1,25 25 62,0 50-62,0 74-16,0 50 15,25 1 1,25 49-1,-25-75 1,0-50-16,24 1 16,-49-50-1,25-50 1,-25-1 0,0 26-16,25-50 15,0 0 79,0 0-63,25 0-15,0 0-16,24 0 15,1-25 1,-25 25 0,0 0-16,-25-25 15,-1 25 17</inkml:trace>
  <inkml:trace contextRef="#ctx0" brushRef="#br0" timeOffset="54424.9564">26197 13697 0,'25'0'47,"0"0"-32,0 0 1,-1 0 0,1 0-16,0 24 15,-25 1 16,0 0-15,0 25 0,0-25-16,0 25 15,-25 0 1,0-1 15,1-49-31,24-25 141,0-24-126,24 49 1,-24-50 0,25 25-1,0 0-15,-25-25 16,0 25 15,25 0-15,-25 1-16,0-1 140,0 0-108,0 0-17,0 0 1,0 50 93,0 0-93,0 25 0,0-1-16,0 1 15,0 0 1,0-25-1,0 0 1,0 0 31,25-25-16,0 25 0,0-25 1</inkml:trace>
  <inkml:trace contextRef="#ctx0" brushRef="#br0" timeOffset="54958.3058">26595 13946 0,'0'49'78,"0"26"-63,0-50 1,0 0 0,0 50-1,25-75 1,-25 24-1,0 1 1,0 0 15</inkml:trace>
  <inkml:trace contextRef="#ctx0" brushRef="#br0" timeOffset="56406.3344">26421 14568 0,'0'-25'16,"25"25"0,0 0-1,25 0 1,-1 0-1,-24 0-15,0 0 16,-25 25 15,0 0-15,0 0 0,0 0-16,0 25 15,0-26 1,0 1-1,0 0 1,0-50 125,0-24-126,0-26 1,50 50 0,-50 0-1,0-25 1,25 50-16,-25-25 31,0 75 203,0-25-218,0 0 0,0 25-1,0-25 1,25-25 15,-25 25 0,25-25-31,0 0 47,0 0-31,-1 0 0,1 0 30</inkml:trace>
  <inkml:trace contextRef="#ctx0" brushRef="#br0" timeOffset="57661.47">26919 14618 0,'25'0'78,"-25"25"-31,0 0-31,0 24-1,0 26-15,0-25 16,0-25 15,0-50 63,0 0-63,0 0-15,0 0-1,0 0 1,25 0 15,0 25 1,0 0-17,-25 25 16,49 25-31,-49-25 16,0 25 0,0 25-1,0-1 1,0-24 0,0 25-16,0-50 15,0 0 1,0 0-1,-49-25 17,24 0-1,0 0-15,25-25 46,0 0-62,0 0 16,0 0 15,0 0 0,25 0-31,25 25 16,-1 0-1,-24 0 1,0 0 0,0 0 31</inkml:trace>
  <inkml:trace contextRef="#ctx0" brushRef="#br0" timeOffset="58792.334">27168 13547 0,'25'0'78,"50"-25"-62,-50 0-1,24 25 1,-24 0 0,0 0 46,-25 75-46,25 50-1,-25 49 1,25 25 0,0 25-16,25 150 31,-25-300-15,-25 1-1,0-25 1,0-25-1,24 0 32,-24 0-31,0 0 125,-24-25-126,-1 0 16</inkml:trace>
  <inkml:trace contextRef="#ctx0" brushRef="#br0" timeOffset="59529.8574">27940 14344 0,'-25'0'15,"0"0"1,25-25 15,0 0 0,50 0 32,0 0-63,0 25 15,-1-25 1,-24 1 0,0 24-1,25 0 1</inkml:trace>
  <inkml:trace contextRef="#ctx0" brushRef="#br0" timeOffset="60112.4243">27965 14419 0,'25'0'78,"25"0"-62,-1 0 0,-24 0-1,0 0-15,0 0 31,0 0 16</inkml:trace>
  <inkml:trace contextRef="#ctx0" brushRef="#br0" timeOffset="62170.8103">29135 13248 0,'0'0'0,"-25"0"31,0 0 1,-24 0-17,24 0 16,0 0-15,0 25 0,25 0-1,-25 25 1,0-25 0,25 0-16,0 0 15,-25-25 1,25 24 31,0 1 15,0 0-62,0 25 31,0 0-15,25 25 0,0 74-16,25-24 15,-50-26 1,25-24 0,0 0-1,0-1-15,-25-24 16,0 0-1,0 0 1,0-25 0,0-1-1,0 1-15,0 0 32,0 0-17,24-25 141,26 0-124,-25 0-17,0 0 1,0 0 0,0 0 15,0 0 0,-25-25-15</inkml:trace>
  <inkml:trace contextRef="#ctx0" brushRef="#br0" timeOffset="65028.3025">30231 13124 0,'25'-50'31,"0"50"-31,0-25 16,0 25 93,-1 25-78,1 25-15,25 0-1,0 24-15,0 1 16,-25-25 0,-25 0-1,25-26 1,0 1 0,-25 0-16,49 25 15,-49-25 1,25 25-1,0 0 1,-25-25-16,25 24 16,0 1-1,-25 0 1,25 25 0,-25-50-16,0-1 15,25 26 1,-25-25-1,25 0 1,-25 0 0,0 0-1,0 0 17,0 0 14,-50-25-30,-75 74 0,-49-24-16,25 25 15,49-25 1,25-1 0,25-49-1,1 0 1,49 25-16,-50-25 15,25 0 17,0 0 30</inkml:trace>
  <inkml:trace contextRef="#ctx0" brushRef="#br0" timeOffset="65866.5206">30256 12626 0,'50'0'63,"-25"-25"-48,24 0 1,1 0-16,0 25 15,0-25 1,-25 0 0,0 0 15,0 25-15,-25-25-1,24 25 1,1 0 15,-25-24 16</inkml:trace>
  <inkml:trace contextRef="#ctx0" brushRef="#br0" timeOffset="66559.7681">30679 12177 0,'25'50'109,"-25"0"-93,25 0 0,0 0-1,0 0 1,25 24-16,-25 1 15,24-25 1,-49 0 0,25-1-1,0-24-15,-25 0 16,25-25 46</inkml:trace>
  <inkml:trace contextRef="#ctx0" brushRef="#br0" timeOffset="69512.9397">31476 12850 0,'-25'0'125,"-25"0"-93,25 0-1,25 25-16,0 25 48,0-26-47,-24 26-16,24 25 15,-25 0 1,25-26-1,0 1-15,0 25 16,0 0 0,0-1-1,0-24 1,0 100 0,0-76-1,0 1 1,0-25-1,0-25 1,0 0-16,0 24 16,0-24-1,0 0 17,25 0 61,24-25-77,1 0 0,0 25-1,0-25-15,0 25 16,-1-25-1,1 0 1,-25 0 0,0 0-16</inkml:trace>
  <inkml:trace contextRef="#ctx0" brushRef="#br0" timeOffset="70541.7585">31899 13024 0,'0'25'140,"0"25"-124,0-25-1,0 0-15,0 0 16,0-1 15,0 1-31,0 0 47,0 0-31,0 0-1,0 0 1</inkml:trace>
  <inkml:trace contextRef="#ctx0" brushRef="#br0" timeOffset="71814.6678">31850 13622 0,'0'25'78,"0"0"-47,0 24 0,0-24-15,0 0 15,25-25 0,-1 0 48,-24-25-17,0 0 1,0 1-63,0-1 46,0 0-14,-24 25-17,-1 0 1,0-25 0,25 0-16,-25 25 15,0 0 16</inkml:trace>
  <inkml:trace contextRef="#ctx0" brushRef="#br0" timeOffset="73107.8383">32173 12651 0,'0'-25'31,"25"0"16,0 25-31,0-25-1,0 25 1,0 0 31,-25 25 15,0 25-46,0-1 0,25 101-1,-25 24 1,25 0-16,-25-49 15,25-25 1,-25-26 0,0-24-1,24-25-15,-24 0 16,0 25 0,0-25-1,0 0 1,0-1-1,0 1-15,0 0 16,0 0 0,0 0 15,0 0-31,0 0 62,0 0 17,0 0-48,-24-25 0,24 25-31,-25-25 31</inkml:trace>
  <inkml:trace contextRef="#ctx0" brushRef="#br0" timeOffset="76383.9902">28264 15415 0,'74'0'203,"-49"0"-172</inkml:trace>
  <inkml:trace contextRef="#ctx0" brushRef="#br0" timeOffset="77997.9375">28139 15664 0,'25'0'312,"0"0"-296,0 0-1,25 0-15,-25 0 16,24-25 0,1 25-1,0-25 1,-25 25-16,0 0 16,0 0-1,0 0 16,0 0 48</inkml:trace>
  <inkml:trace contextRef="#ctx0" brushRef="#br0" timeOffset="79711.8292">28189 15539 0,'50'0'265,"0"-25"-249,-1 25-1,1-25 1,-25 25-16,25-24 16,0 24-1,-50-25 1,25 25 0,0 0-16,-1 0 31,-24-25-16,25 25 1</inkml:trace>
</inkml:ink>
</file>

<file path=ppt/ink/ink2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42:10.413"/>
    </inkml:context>
    <inkml:brush xml:id="br0">
      <inkml:brushProperty name="width" value="0.05292" units="cm"/>
      <inkml:brushProperty name="height" value="0.05292" units="cm"/>
      <inkml:brushProperty name="color" value="#FF0000"/>
    </inkml:brush>
  </inkml:definitions>
  <inkml:trace contextRef="#ctx0" brushRef="#br0">15016 5056 0,'149'0'234,"75"0"-218,50 0 0,-25 0-1,25 0-15,-99 0 16,-51 0 0,-24 0-1,49 0 1,-24 0-16,49 0 15,-74 0 1,-26 0 0,-24 0-1,0 0 1,-25 0-16,0 0 16</inkml:trace>
  <inkml:trace contextRef="#ctx0" brushRef="#br0" timeOffset="1396.8911">18876 4906 0,'323'-25'187,"-74"0"-171,-49-24-1,-1 24 1,50-25 0,-50 50-16,50 0 15,0 0 1,-124 0 0,24 0-1,-24 0-15,-1 0 16,25 0-1,-49 0 1,-25 0 0,-25 0-16,-25 0 15,-1 0 1,1 0 0,0 0 15</inkml:trace>
  <inkml:trace contextRef="#ctx0" brushRef="#br0" timeOffset="12203.7006">5130 9911 0,'-25'0'47,"50"0"94,50 0-141,74 0 15,-25 0 1,51 0 0,-76 0-1,-24 0 1,0 0-16,-25 0 16,-1 0-1,1 0 1,0 0-1,0 0-15,-25 0 16,49 0 0,-24 0-1,0 0 1,-25 0-16,50 0 16,-26 0-1,1 0 1,0 0-1,0 0 1,-25 0-16,25 0 16,-1 0-1,1 0 1,25 0 0,0 0-16,-1 0 15,1 25 1,-25-25-1,-25 0 1,0 0-16,24 0 16,-24 0 15,25 0-15,-25 0-1,0 0-15,0 0 47,0 0 0,0 0 281</inkml:trace>
  <inkml:trace contextRef="#ctx0" brushRef="#br0" timeOffset="21296.4059">25674 4184 0,'0'50'78,"-25"0"-78,0-26 16,25 26-1,-25 0 1,25 0 0,-25-25-16,25 0 31,-25-25-15,1 49 15,-1-24-31,0 0 15,25 0 1,-25-25 0,25 25-1</inkml:trace>
  <inkml:trace contextRef="#ctx0" brushRef="#br0" timeOffset="21929.8524">25450 4209 0,'50'25'109,"-1"25"-93,1 24-16,0-49 15,0 50 1,-25-75-1,-25 25 1,25 0 0,0 0-16,-1-25 15,-24 24 17,25-24-17</inkml:trace>
  <inkml:trace contextRef="#ctx0" brushRef="#br0" timeOffset="22565.3034">25923 4383 0,'25'-25'47,"0"25"-16,0-25-15,0 25-1,24 0 1,26 0-16,-25 0 16,0 0-1,24 0 1,-24 0 0,-50-25-16,50 25 15</inkml:trace>
  <inkml:trace contextRef="#ctx0" brushRef="#br0" timeOffset="23148.7161">26122 4533 0,'50'0'93,"25"0"-93,-26 0 16,26 0 15</inkml:trace>
  <inkml:trace contextRef="#ctx0" brushRef="#br0" timeOffset="24394.7442">27417 3412 0,'0'0'0,"-50"0"93,0 0-61,26 0-32,-1 0 31,0 25-16,25 25 1,0-25 15,-25 49-15,25-24 0,0 25-16,0 49 15,0 1 1,0-26-1,0-24 1,0 0-16,0-25 16,0-25-1,0 24 17,0-24-32,0 0 15,0 25 1,0-25 15,0 0-15,0 0-1,0 0 1,0 24 0,0-24-1,0 0-15,0 0 31,25-25 32,0 0-47,0-25-1,24 25 1,-24-25-16,0 0 15</inkml:trace>
  <inkml:trace contextRef="#ctx0" brushRef="#br0" timeOffset="26058.9166">27641 3611 0,'0'0'0,"0"-25"31,25 25-15,-25-25-16,50 25 31,-25 0 0,0 0 0,-25 25 16,0 0-47,0 0 16,0 0 0,0 25-1,0 0 1,-25-25-1,25-1 32,0-48 47,0-51-63,0 50-15,25-25 0,0 50-16,-25-25 15,0 0 126,0 50 15,0 25-140,0-25 15,0 25 0,49 0-15,-49-26-16,25 1 15,0-25 1,0 0 0,0 0 31</inkml:trace>
  <inkml:trace contextRef="#ctx0" brushRef="#br0" timeOffset="26592.417">27990 3786 0,'0'24'63,"25"26"-48,-25 50 1,25-25 0,-25-26-1,0-24-15,25 0 16</inkml:trace>
  <inkml:trace contextRef="#ctx0" brushRef="#br0" timeOffset="27861.361">27641 4209 0,'25'0'46,"0"0"-14,0 0-17,0 25 17,-25 0-32,0 24 15,0-24 1,0 25-1,0-25 1,0 25 0,0-75 124,0-25-124,25-25 0,24 1-1,-24 24-15,0 25 16,-25 0 15,0 50 157,0 0-173,0 25 1,0 0-1,0-1-15,0 26 32,0-50-17,25-25 1,0 0 0,0 0-1,0 0 32</inkml:trace>
  <inkml:trace contextRef="#ctx0" brushRef="#br0" timeOffset="29155.9756">28089 4433 0,'0'25'125,"0"25"-109,-24-25-1,24-1 1,-25-24-16,50 0 172,-1 0-141,1 0-31,0 0 31,-25 25 16,0 25-31,0 0-1,0 25 1,-25-25 0,0-26-16,1 1 15,-1-25 1,0 0 15,0 0-31,0 0 16,0 0 15,25-49 0,0 24-15,0 0 15,25 25 0,0 0 1,25 0-17,-25 0-15,-1 0 16,1 0-1,0 0 32</inkml:trace>
  <inkml:trace contextRef="#ctx0" brushRef="#br0" timeOffset="30656.861">28189 3337 0,'25'0'15,"0"0"1,0 0 0,25 0-1,-1-25 1,1 25-16,-25 0 16,25 0-1,-25 0 16,-25 25 32,0 75-47,25 74-16,-25 25 15,0 1 1,0-26-1,0-74 1,0-1-16,0-24 16,0-25-1,0-1 1,25 1 0,-25 0-16,0 0 15,0 0 1,0-25-1,0 0 1,0-1 31</inkml:trace>
  <inkml:trace contextRef="#ctx0" brushRef="#br0" timeOffset="36727.6925">30405 6624 0,'0'-25'16,"0"1"15,0-1-16,25 50 110,0 24-109,25-24 0,-50 0-16,50-25 15,-50 25 1,25-25 15,0 0 32,-1 0-48,51-75-15,0-24 16,49-26 0,1-24-1,-1 24 1,1-24-16,-1 49 15,1 1 1,-50 24 0,-1 25-1,-49 25-15,-25 0 16,25 25 0</inkml:trace>
  <inkml:trace contextRef="#ctx0" brushRef="#br0" timeOffset="54598.7696">18826 15166 0,'75'0'250,"49"0"-250,1 0 16,-1 0 0,1 0-1,-51 0 1,26 0 0,-50 0-16,0 0 15,-1 0 1,26 0 15,-50 0-31,0 0 16,25 0-1,-1 0 1,1 0 0,25 0-16,-25 0 15,0 0 1,-1-25-1,26 25 1,0 0-16,0 0 16,24-25-1,1 25 1,-1 0 0,-24 0-1,0 0-15,-25 0 16,-1 0-1,-24 0 1,0 0 0,25 0-16,-25 0 31,-50 0 94,-25 0-109,0 0-1,1 0 1,-26 0-16,25 0 15,50-25 79</inkml:trace>
  <inkml:trace contextRef="#ctx0" brushRef="#br0" timeOffset="56262.177">19075 15539 0,'50'0'313,"124"0"-298,25 0 1,0 0-16,26 0 15,24 0 1,-50 0 0,25 0-1,-25 0 1,-49-25-16,-1-24 16,-74-1-1,-1 0 1</inkml:trace>
  <inkml:trace contextRef="#ctx0" brushRef="#br0" timeOffset="56658.5454">21241 15365 0</inkml:trace>
</inkml:ink>
</file>

<file path=ppt/ink/ink2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44:46.930"/>
    </inkml:context>
    <inkml:brush xml:id="br0">
      <inkml:brushProperty name="width" value="0.05292" units="cm"/>
      <inkml:brushProperty name="height" value="0.05292" units="cm"/>
      <inkml:brushProperty name="color" value="#FF0000"/>
    </inkml:brush>
  </inkml:definitions>
  <inkml:trace contextRef="#ctx0" brushRef="#br0">19971 11107 0,'0'74'234,"0"-49"-218,0 50-1,0-50-15,0 25 16,0 24 15,25-74 63,0 0-94,75-24 16,74-101-1,75-74 1,25-25 0,-50 49-16,-74 76 15,-26 49 1,-74 0-1,-25 50 1,0 0-16,-25-25 31</inkml:trace>
  <inkml:trace contextRef="#ctx0" brushRef="#br0" timeOffset="18819.8249">20868 10111 0,'25'25'219,"-25"-1"-204,0 1 1,25-25 0,-25 25-16,25-25 109,-1 0-78,26 0-31,75 0 16,99-25 0,75-124-1,99-25 1,-174 49-16,-149 100 15,0 0 1,-26 0 0,-24 25 15</inkml:trace>
</inkml:ink>
</file>

<file path=ppt/ink/ink2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45:32.161"/>
    </inkml:context>
    <inkml:brush xml:id="br0">
      <inkml:brushProperty name="width" value="0.05292" units="cm"/>
      <inkml:brushProperty name="height" value="0.05292" units="cm"/>
      <inkml:brushProperty name="color" value="#FF0000"/>
    </inkml:brush>
  </inkml:definitions>
  <inkml:trace contextRef="#ctx0" brushRef="#br0">30206 11505 0,'25'0'62,"25"0"-46,74-25-1,-49 0 1,0 25 0,-25 0-1,24 0-15,-24 0 16,0 0 15,-25 0-15,-25-25 15,25 25-15</inkml:trace>
  <inkml:trace contextRef="#ctx0" brushRef="#br0" timeOffset="723.5074">30380 11854 0,'50'-25'31,"25"0"-15,25 0-1,-26 0-15,-24 0 16,-25 25-1,0 0 1,0 0 31,-25-25 0,25 25-47,0 0 15,-1 0 1,1 0 15,0 0 1</inkml:trace>
  <inkml:trace contextRef="#ctx0" brushRef="#br0" timeOffset="1574.1119">31949 11082 0,'0'25'79,"0"25"-64,0-1 1,0 51-16,0-25 15,0-26 1,0 1 0,0 0-1,0-25-15,0 0 16,0 0 0,0 0 30</inkml:trace>
  <inkml:trace contextRef="#ctx0" brushRef="#br0" timeOffset="2644.9098">31601 11157 0,'24'0'94,"1"0"-79,25-25 1,0 25-16,0 0 16,25-25-1,-1 0 1,1 25-1,0-50-15,-1 25 16,-49 0 15,0 0-15,0 25-16,0 0 16,-25-25-1,25 25 1,0 0-1</inkml:trace>
  <inkml:trace contextRef="#ctx0" brushRef="#br0" timeOffset="3618.6408">31725 11928 0,'0'-24'32,"0"-26"14,50 50-30,74-50-16,26 0 16,-26 0-1,-49 25 1,-25 25 0,0-24-16,-25 24 15,49-50 1,-24 50-1,-25 0 1,0-25-16,0 25 16,0-25-1,24 25 1,-24-25 15,25 25-31,-25 0 31,-25-25 1</inkml:trace>
  <inkml:trace contextRef="#ctx0" brushRef="#br0" timeOffset="5574.0299">23308 4632 0,'25'0'63,"25"75"-48,50 174 1,49 25 0,-49 50-16,-76-200 15,1-49 1,0-1-1,0-49 1,0-25 93,-25-25-93,75-49 0,149-175-16,224-175 15,-99 126 1,-150 173 0,-124 50-1,-26 26-15,1 24 16,-25 0-1,25 0 1,-25 25 0,0-50-1,50 25-15,-51 0 16,1 0 0,25 0-1,-25 1 1,0 24-16,-25-25 15,25 0 1</inkml:trace>
</inkml:ink>
</file>

<file path=ppt/ink/ink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4-02T04:30:15.801"/>
    </inkml:context>
    <inkml:brush xml:id="br0">
      <inkml:brushProperty name="width" value="0.05292" units="cm"/>
      <inkml:brushProperty name="height" value="0.05292" units="cm"/>
      <inkml:brushProperty name="color" value="#FF0000"/>
    </inkml:brush>
  </inkml:definitions>
  <inkml:trace contextRef="#ctx0" brushRef="#br0">13621 9239 0,'25'0'31,"0"0"16,0 0-15,0 0-1,0 0 0,-25 25 32,25-25-48,-25 50 1,0-25-1,25 24 17,-25-24-17,0 0 1,0 0 0,0 0 15,0 0-16,0 0 1,0 0 0,0 0 31,0-50 234,0 0-266,25 0 1,-25-25 15,0 25-31,24-25 32,-24 26 14,0-1 17,0 0-32,0 0 0,25 25-15,-25-25 0,25 0 109,-25 0-94,0 50 391,0 0-407,0 25 17,0 0-17,0-1 1,0-24 0,0 0-16,0 50 15,0-50 16,0 0 32,0 0-16,0-1 0,25-24-32,-25 25 1,25-25 31,0 0-32,0 0 1,0 0 15</inkml:trace>
  <inkml:trace contextRef="#ctx0" brushRef="#br0" timeOffset="1339.9498">13970 8841 0,'0'25'156,"0"24"-125,0-24 1,0 0-1,0 0 16,0 0-16,0 0 157</inkml:trace>
  <inkml:trace contextRef="#ctx0" brushRef="#br0" timeOffset="4558.4329">17406 9289 0,'25'0'62,"0"0"-46,0 0 0,25 0 15,-25 0-16,0 0 17,-25 25-17,0 25 1,25-26-16,0 26 16,-25-25 15,0 0 0,0 0-15,0 0-1,0 25 1,-25-25 0,0-1-1,25 1 1,-25-25-1,25 25 1,-25-25 31</inkml:trace>
  <inkml:trace contextRef="#ctx0" brushRef="#br0" timeOffset="6101.5532">17855 9314 0,'-25'0'109,"0"25"-78,0 0-15,0-25 0,25 24-1,-25 1 1,0 0-1,0 0 1,25 0 31,0 0 156,0 0-125,25-25-78,0 0 16,0 25-1,25 0 17,-25-25-1,0 0-15,0 0-1,-25 25 1,25-25-16,-1 24 15,1-24 1,0 0 15,0 0 32</inkml:trace>
  <inkml:trace contextRef="#ctx0" brushRef="#br0" timeOffset="8377.2148">17905 8816 0,'0'25'110,"0"0"-110,0-1 31,0 1-15,0 0-1,0 0 1,24 0-1,-24 0 1,0 0 0,0 0 15,25-25 281,-25-25-312,25 25 16,-25-50 0,0 0-1,25 25 1,0-24 0,-25 24-16,0 0 15,25 25 1,-25-25-1,25 25 1,0 0 15,-25-25-15,25 25 62,0 0 63,-25 50-126,24-25 1,-24 0 0,0-1-1,0 26 1,0-25-1,0 0 17,0 0-1,0 0 0,0 0 0,0 0-31,0 0 32,0-1 15</inkml:trace>
</inkml:ink>
</file>

<file path=ppt/ink/ink3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47:14.023"/>
    </inkml:context>
    <inkml:brush xml:id="br0">
      <inkml:brushProperty name="width" value="0.05292" units="cm"/>
      <inkml:brushProperty name="height" value="0.05292" units="cm"/>
      <inkml:brushProperty name="color" value="#FF0000"/>
    </inkml:brush>
  </inkml:definitions>
  <inkml:trace contextRef="#ctx0" brushRef="#br0">23831 7596 0,'0'124'281,"0"50"-281,0 50 16,25-49 0,-25-51-1,0-49 1,25 25-16,-25-51 16,0 1-1,0-25 1,0 0-1,0 25 1,0-25 0,0 0 31,-25-25 93,-25 0-124,-99 49-1,-100-24 1,-25 25 0,25 25-16,99-75 15,26 0 1,74 0 0,25 0-1,0 0-15,0 25 31</inkml:trace>
</inkml:ink>
</file>

<file path=ppt/ink/ink3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05:20.675"/>
    </inkml:context>
    <inkml:brush xml:id="br0">
      <inkml:brushProperty name="width" value="0.05292" units="cm"/>
      <inkml:brushProperty name="height" value="0.05292" units="cm"/>
      <inkml:brushProperty name="color" value="#FF0000"/>
    </inkml:brush>
  </inkml:definitions>
  <inkml:trace contextRef="#ctx0" brushRef="#br0">17680 6500 0,'0'25'250,"25"25"-234,0-26-1,0-24 1,-25 25 15,0 0-31,25-25 31,0 0 79,0 0-79,0 0-15,25-50-1,-1 1-15,1-1 16,25 0 0,-25 0-1,-1 25 1,-24 0-16,0 1 15,-25-1 17,25 25-17,0 0 1,-25-25 0,25 25-1</inkml:trace>
  <inkml:trace contextRef="#ctx0" brushRef="#br0" timeOffset="5837.6808">15365 7521 0,'74'0'234,"-24"0"-234,50 0 16,-26 0 0,51 0-1,-26 0 1,76 0-16,-76 0 16,-49 0-1,25 0 1,0 0-1,-1 0-15,1 0 16,-25 0 0,25 0-1,-1 0 1,-49 0 0,25 0-1,0 0 1,0 0-1,-1 0 1,1 0-16,25 0 16,0 0-1,-26 0 1,26 0 0,-25 0-16,0 0 15,24 0 1,-49 0-1,0 0 1,0 0 0,25 0-16,-25 0 15,0 0 1,24 0 0,1 0-1,0 0-15,-25 0 16,0 0-1,0 0 1,25 0 0,-1 0-1,-24 0 1,25 0 15,-25 0-15,0 0 15,0 0 0,0 0 110,0 0-110,24 0 0,-24 0 1,0 0-1,-25-25 31</inkml:trace>
</inkml:ink>
</file>

<file path=ppt/ink/ink3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07:18.437"/>
    </inkml:context>
    <inkml:brush xml:id="br0">
      <inkml:brushProperty name="width" value="0.05292" units="cm"/>
      <inkml:brushProperty name="height" value="0.05292" units="cm"/>
      <inkml:brushProperty name="color" value="#FF0000"/>
    </inkml:brush>
  </inkml:definitions>
  <inkml:trace contextRef="#ctx0" brushRef="#br0">7197 8791 0,'249'25'172,"274"25"-156,0 74-1,-175-49-15,-99-50 16,-25 24 0,0-24-1,-74 0 1,-26-25 0,51 25-16,-51-25 15,26 25 1,-1 0-1,-24-25 1,-26 0-16,1 0 16,-26 0-1,1 0 1,0 0 0,-25 0-16,24 0 15,26 0 1,-25 0-1,-26 0 1,26 0-16,-50 0 16,25 0-1,-25 0 1,25 0 0,-25 0-1,24 0-15,-24-25 16,0 0-1,0 25 1,0 0 0,0-50-16,25 50 15,-50-25 1,25 1 0,24-1-1,-24 25 1,-25-25-1,25 0 17,0 0-17,-25 0 1,25 25 15,-25-25 16</inkml:trace>
</inkml:ink>
</file>

<file path=ppt/ink/ink3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08:25.345"/>
    </inkml:context>
    <inkml:brush xml:id="br0">
      <inkml:brushProperty name="width" value="0.05292" units="cm"/>
      <inkml:brushProperty name="height" value="0.05292" units="cm"/>
      <inkml:brushProperty name="color" value="#FF0000"/>
    </inkml:brush>
  </inkml:definitions>
  <inkml:trace contextRef="#ctx0" brushRef="#br0">14891 9115 0,'125'0'203,"49"0"-187,-74 0 0,-1 0-1,76 0 1,24 0-16,-50 0 16,100 0 15,-174 0-16,-25 0-15,0 0 16,-1 0 0,26 0-1,-50 0 1,25 0-16,-25 0 16,0 0-1,0 0 1,0 0-1,24 0 1,-24 0-16,25 0 16,-25 0-1,25 0 1,-25 0 0,0 0-1</inkml:trace>
  <inkml:trace contextRef="#ctx0" brushRef="#br0" timeOffset="8333.7471">12451 10559 0,'25'0'219,"25"0"-203,24 0-1,26 0-15,-25 25 16,-1-25-1,1 0 1,0 0 0,0 0-1,-26 0-15,26 0 16,-50 0 0,25 0-1,-25 0 1,24 0-16,-24 0 47,-25 25 140,0 0-156,0-1-31,0 26 16,0-25 15,0 0 1,0 0-1,0 0-16,25-25 1,-25 25-16</inkml:trace>
  <inkml:trace contextRef="#ctx0" brushRef="#br0" timeOffset="14255.8728">25251 10733 0,'24'25'265,"1"-25"-233,-25 25-32,25 0 15,0-25 16,-25 25-15,0 0 15,25-25-15,0 0 78,0 0-79,-25-25 1,50-25 0,49-75-1,51-124 1,-51 50-16,-24 75 15,-50 74 1,-25 25 0,0 0-1,25 25-15,-25-25 16,0 0 31,25 25 0,-25-25-16</inkml:trace>
  <inkml:trace contextRef="#ctx0" brushRef="#br0" timeOffset="37407.3403">25375 11679 0</inkml:trace>
  <inkml:trace contextRef="#ctx0" brushRef="#br0" timeOffset="37452.3726">25375 11679 0</inkml:trace>
  <inkml:trace contextRef="#ctx0" brushRef="#br0" timeOffset="40139.1896">25151 11704 0,'50'0'219,"0"0"-203,-1 0-1,1 0 1,0 0-1,0 0 1,-25 0 15,0 0-15</inkml:trace>
  <inkml:trace contextRef="#ctx0" brushRef="#br0" timeOffset="43999.526">26097 10858 0,'25'99'218,"-25"-24"-202,25-25-16,-25-25 16,0 0-1,25 0 1,0-25 124,0-25-124,25-25 0,547-299 15,-298 125-31,-125 75 16,-49 74-1,-26 25-15,26 0 16,-75 25-1,-25 1 1,24 24 0,-49-25-16</inkml:trace>
</inkml:ink>
</file>

<file path=ppt/ink/ink3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09:39.146"/>
    </inkml:context>
    <inkml:brush xml:id="br0">
      <inkml:brushProperty name="width" value="0.05292" units="cm"/>
      <inkml:brushProperty name="height" value="0.05292" units="cm"/>
      <inkml:brushProperty name="color" value="#FF0000"/>
    </inkml:brush>
  </inkml:definitions>
  <inkml:trace contextRef="#ctx0" brushRef="#br0">11903 9090 0,'50'-150'204,"0"-49"-204,49-25 15,-24 25 1,0 24-1,-25 26 1,24 0 0,26-51-16,-25-24 15,-1 25 1,1 25 0,-25-26-1,49-24-15,-74 75 16,25 49-1,0 51 1,-50-26 0,25 0-16,25 0 15,-1-24 1,1-26 0,-25 51-1,25-1 1,-50 25-16,25 25 15,0-25 1,0 25 0,0 25-1,-25-49-15,0 24 16,24 25 0,1-25-1,-25 0 1,25 25-1,-25-25 48,25 25-47,-25-25 15,25 25-16,0 0-15,25 0 16,-25-25 0,0 25-1,24 0 1,1 0 0,25 0-16,0 0 15,-75-50 220,0 26-220,0-26-15,49-50 16,1-24-1,25-26 1,-25 1 0,0-1 15,-26 101-31,1-1 16,-25 25-1,25 0 1,0-50-16,-25 50 15,25 0 1,0-24 0,0-26-1,-25 25-15,25 25 16,0-25 0,-25 1-1,25 24 1,-25 0-16,24 0 15,-24 0 1,25-25 0,0 25 15,0-24-31,0 24 16,25-50-1,25 0 1,-26 1-1,26-26 1,-75 75 0,25 0-1,0 25 1,-25-25-16,0 0 16,25 25-1,-25-25 32</inkml:trace>
</inkml:ink>
</file>

<file path=ppt/ink/ink3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09:54.353"/>
    </inkml:context>
    <inkml:brush xml:id="br0">
      <inkml:brushProperty name="width" value="0.05292" units="cm"/>
      <inkml:brushProperty name="height" value="0.05292" units="cm"/>
      <inkml:brushProperty name="color" value="#FF0000"/>
    </inkml:brush>
  </inkml:definitions>
  <inkml:trace contextRef="#ctx0" brushRef="#br0">15265 4508 0,'0'0'0,"0"-25"47,25 0-31,0 25-1,0 0 1,0 0-1,49 0-15,-49 0 16,0 0 0,25 0-1,-50 50 1,25 24-16,0 26 16,-25-50-1,0 25 1,0-51-1,0 26-15,0-25 16,0 25 0,0-25 15,-25-25 0,25-50 94,50-74-94,-1 24-15,-24 25 0,-25 50-16,25 0 15,-25 0 1,0 1 0,0-1 15,0 0 16,0 0-16,0 0-15,0 0 15,0 0-31,0 0 31,0 50 47,0 0-62,0 25-16,-25 0 15,25-25 1,-25 24 0,25-24-1,0 25 1,0 0-16,0-25 16,0 25-1,0-1 1,0-24-1,0 0-15,0 0 16,0 0 0,0 0-1,25-25 17,0 0 14,0 0-30,0 0 15,0 0-15,0 0 0,-25-25-1,25 25 1,0-25 15,-1 25 0</inkml:trace>
  <inkml:trace contextRef="#ctx0" brushRef="#br0" timeOffset="562.4041">15962 4782 0,'25'49'62,"-25"26"-46,25 0 0,-25 0-1,25-26 1,-25 1-16,0-25 16,0 0 15,25-25-16,-25 25-15,0 0 32,0 0-1,25-25-31</inkml:trace>
  <inkml:trace contextRef="#ctx0" brushRef="#br0" timeOffset="1105.919">16385 4632 0,'0'-25'16,"25"25"-1,0 0-15,0-25 16,0 25 0,25 0-1,50-49 1,-76 24 0,1 25-1,0 0 1</inkml:trace>
  <inkml:trace contextRef="#ctx0" brushRef="#br0" timeOffset="1627.3879">16535 4757 0,'25'0'31,"25"0"-15,24 0-1,-49 0 1,25-25 0,-25 25-1,0 0-15</inkml:trace>
  <inkml:trace contextRef="#ctx0" brushRef="#br0" timeOffset="2974.2732">17880 3387 0,'-25'0'62,"-25"0"-46,0 0-1,0 0 1,0 0 0,26 25-1,-1 0 1,0 0-1,0 25 1,0-50 0,0 49-16,0-24 15,25 0 1,0 0 0,0 25-1,0 0-15,0 0 16,0 24-1,0-24 1,0 50 0,0-26-1,0 1-15,25 50 16,0-51 0,0 26-1,-25-50 1,25 24-16,0 1 15,-25-50 17,0 25-17,0-25 1,25-25 109,-1 0-125,1 0 16,0 0-1,25-25 1,25 0-1,-25 25-15,-25 0 16,-1 0 0,1 0 31</inkml:trace>
  <inkml:trace contextRef="#ctx0" brushRef="#br0" timeOffset="3596.9186">18303 3238 0,'0'49'93,"0"51"-93,0 25 16,0-51 0,0-24-1,0-25 1,0 0-16</inkml:trace>
  <inkml:trace contextRef="#ctx0" brushRef="#br0" timeOffset="4816.9645">18303 4259 0,'0'25'78,"25"-25"-63,50 24 17,-51-24-32,1 0 15,0 0-15,0 0 16,0 0 31,0-24 0,-25-1-16,0 0-15,0 0 30,0 0-14,-25 25-1,0 0-15,0 0-16,0 0 15,0 0 1,1 0-1,-1 0 1,0 0 0,0 0-1,0 0 1,-25 25 0,25 0-1,0-25-15,0 50 16,1-50-1,24 24 1,24-24 156,1-24-141,25-1-15,25-25-16</inkml:trace>
  <inkml:trace contextRef="#ctx0" brushRef="#br0" timeOffset="5820.7228">19075 2964 0,'50'0'109,"0"-25"-93,-26 25-1,1-25 1,0 25 0,-25 25 62,0 124-63,0 150 1,25 0 0,0-100-1,-25-99-15,25 24 16,0-49 0,0-25-1,-25 0 1,0-1-16,0-24 15,0 0 32,-75-25 47,25 0-78,0 0-1,26 0 1,-1 0-16,0 0 31,0 0 0</inkml:trace>
  <inkml:trace contextRef="#ctx0" brushRef="#br0" timeOffset="7168.7624">9438 7471 0,'0'50'125,"25"49"-125,0-49 15,0 0 1,-25-25-1,24-25 1,-24 25-16,25-25 31,0 0 1,50-25-32,74-75 15,26-24 1,-26-1-1,25 26 1,-24 24 0,-26 0-16,26 25 15,-125 26 1,0-1 0,-1 25-1,1 0-15</inkml:trace>
  <inkml:trace contextRef="#ctx0" brushRef="#br0" timeOffset="10904.6153">16958 5703 0,'548'-224'188,"-174"50"-188,-100 49 15,24-24 1,-24 49-1,-50 25 1,25-24-16,-49-1 16,-51 75-1,-49-50 1,-1 26 0,1-26-16</inkml:trace>
  <inkml:trace contextRef="#ctx0" brushRef="#br0" timeOffset="21135.2273">8516 10111 0,'299'0'234,"-50"0"-218,175 0 0,-225 0-1,-50 0-15,1 0 16,-1 0 0,1 0-1,-51 0 1,-49 0-1,-25 0-15,25 0 16,-25 0 31</inkml:trace>
  <inkml:trace contextRef="#ctx0" brushRef="#br0" timeOffset="40587.622">13447 11505 0,'0'25'63,"0"50"-47,-25 348 15,0-224-16,25-99-15,0-50 16,0-25 0,0 0-1,0-1 1,0 1 31,0-50 31,0-24-62,0-26-16,0-25 15,0 26 1,0-51-1,0 25 1,0 26 0,0 24-16,0 25 15,25 0 1,-25 0 0,0-25-1,0 26-15,25-26 16,-25 0-1,0 25 1,25-25 0,-25 25-16,25-24 15,-25-1 1,0 25 0,0 0-1,0 0 1,25 25-16,0 25 172,-25 50-157,49 49 1,1 50 0,-25-24-16,25-1 15,-25-74 1,25 49-1,-25-74-15,-25-25 16,49 25 0,-49-25-1,25 0 1,-25 0 0</inkml:trace>
  <inkml:trace contextRef="#ctx0" brushRef="#br0" timeOffset="41463.2393">13472 12153 0,'25'0'187,"0"0"-171,0 0-16,24 0 16,-24 0 15,0 0-16,0 0 1,0 0-16,0 0 31,0 0 1,0-25-32,0 25 31</inkml:trace>
  <inkml:trace contextRef="#ctx0" brushRef="#br0" timeOffset="43025.4938">14045 11729 0,'0'-25'16,"25"25"0,0 0-1,-1 0 1,1 0-16,50 0 16,25 0-1,-26 0 1,-49 0-1,25 0-15,-25 50 32,0 0-17,-25 0 1,0 0 0,0 24-16,0 1 15,-25-50 1,25 25-1,-25-50 17,25-25 93,0-25-110,25-25 1,25 1 0,24-1-1,-49-25-15,25 50 16,-25 1-1,0-1 1,0 25 0,-25-25-1,0 25 17,0 0-1,25 0-31,-25 1 47,0 48 46,-50 26-77,25 0 0,25 0-1,0-25 1,-25 25-16,0 24 16,25-24-1,-25 0 1,25-25-1,0 25-15,0-26 16,0 1 31,0 0-31,25 0 15,25-25-16,-25 0 1,0 0 15,0 0-15,0 0 15</inkml:trace>
  <inkml:trace contextRef="#ctx0" brushRef="#br0" timeOffset="43533.9508">14891 11928 0,'25'25'47,"-25"25"-31,25 50-1,25 24 1,0 1-16,0-50 16,-50-26-1,0-24 16,24 0-31,-24 0 16</inkml:trace>
  <inkml:trace contextRef="#ctx0" brushRef="#br0" timeOffset="44258.5703">15838 11704 0,'25'0'47,"24"-25"-32,1 25 1,0-24 0,25 24-1,-1 0 1,-24-25-16,-25 25 16,0 0-1,0 0 1</inkml:trace>
  <inkml:trace contextRef="#ctx0" brushRef="#br0" timeOffset="44968.0715">15937 11879 0,'50'0'78,"0"0"-62,25 0-1,-1 0-15,-24 0 16,-25 0 0,0 0-1,0 0 16</inkml:trace>
  <inkml:trace contextRef="#ctx0" brushRef="#br0" timeOffset="47764.2856">17207 11132 0,'0'-25'31,"0"0"-15,0 0 15,0 50 79,0 0-95,0 25 1,0 24-1,25 1 1,0 0 0,25-1-1,-25-24 1,-25 0 0,25-25-1,-25 0-15,0-50 656,0 0-624,0 0 15,0 0-32,-25 25 1,25-25-1,-25 25 17,0-25-17,0 0 48,0 25-48,0 0 48,0 0-32,0 0 0,1 0 1,24 25-17,0 0 17,0 0-17,0 25 16,0-25-15,0 25 0,-25-25 15,25 24-31,0-24 16,0 0-1,0 25 1,0-25 15,-25 0-31,25 0 16,0 0 15</inkml:trace>
  <inkml:trace contextRef="#ctx0" brushRef="#br0" timeOffset="51131.7745">17755 11132 0,'0'0'0,"25"74"172,-25-49-157,0 0 1,0 0-16,0 0 16,0 0-1,0 0 17,0-50 171,0 0-188,25-25 1,0 0 0,25 1-1,-25-1 1,-1 25-16,-24 0 15,0 0 1,25 0 0,-25 0 15,0 0 0,0 0 16,0 50 47,0 25-79,-25 0 1,-24 50-16,49-26 16,-25-24-1,0-25 1,25 0-16,0 25 31,0-25 16,0-1-31,25-24-1,0 0 1,0 0 0,-1 0-16,1 0 15,0 0 1,0 0 31,0 0-47,0-24 62,0-1-31,-25 0 1</inkml:trace>
  <inkml:trace contextRef="#ctx0" brushRef="#br0" timeOffset="51753.8215">18403 11306 0,'0'25'63,"0"0"-48,0 0 1,0 0 0,0-1-1,0 1-15,0 0 16,0 0 15,0 0-15,0 0-16,0 0 31,0 0 0,0 0-15</inkml:trace>
  <inkml:trace contextRef="#ctx0" brushRef="#br0" timeOffset="53291.9183">14070 12925 0,'0'24'47,"0"1"-31,0 50 0,0 50-1,0 74 1,0-25-16,0-74 15,0-50 1,0-26 0,0 1-1,0-74 79,0-1-78,0 0-1,0 0 1,0-50-16,0 1 16,0-1-1,0 50 1,0-24-1,0-1-15,0 50 16,25 25 0,-25-25-1,24 0 1,1 0 0,0 25 93,25 0-93,50 125 30,-51-75-46,1 49 16,0-49 0,-25 0-16,0-25 15,-25 0 1,0 0 0,25-25-1,-25 25 32</inkml:trace>
  <inkml:trace contextRef="#ctx0" brushRef="#br0" timeOffset="53976.4002">14070 13423 0,'25'0'93,"-1"0"-77,51-25-16,-25 25 16,0-25-1,0 0 1,-26 25 0,1 0-16,0-25 15,-25 0 1,50 25-1,-50-25 1,25 25 0,-25-25-16,25 25 62</inkml:trace>
  <inkml:trace contextRef="#ctx0" brushRef="#br0" timeOffset="55210.4711">14667 13049 0,'0'0'0,"25"0"31,0-25-31,0 25 16,0 0-1,25 0 16,-25 0-15,-1 25 15,1 0-15,-25 0 0,0 25-16,0-25 15,0-1 1,0 1 15,0-74 94,0 24-125,0 0 16,0-50-1,0 50 1,25 25 0,-25-25-1,25 0 1,-25 0-1,0 1 17,0-1 15,0 74 109,0-24-156,0 0 15,0 0 1,0 0 0,0 0-1,0 25-15,0-25 16,50 24 0,0-24-1,0 0 1,-1 0-1,-24-25-15,0 0 16,0 0 15</inkml:trace>
  <inkml:trace contextRef="#ctx0" brushRef="#br0" timeOffset="56580.4496">15389 13174 0,'25'0'47,"0"0"-1,-25 24 17,0 1-47,0 50-1,-25-50 1,0 0-16,1-25 31,-1 0 0,0 0 1,25-50 14,0 25-30,0 0 15,0-25-15,25 50 0,24-49-1,1 49 1,-25 0 15,0 0-31,0 0 31,0 0 1,-25 49-17,25 26-15,0 0 16,-25 0-1,25 24 1,-25-49-16,0 0 16,0 0-1,0-25 1,0-1 0,-25 1-1,0 0-15,0-25 16,0 0-1,0 0 17,0 0-17,25-50 32,0 26-47,0-1 31,25 0-15,25-25 0,-25 50-1,0-25-15,49 0 16,-49 25 0,0 0-1,0 0 1,0 0-16,0 0 31</inkml:trace>
  <inkml:trace contextRef="#ctx0" brushRef="#br0" timeOffset="57215.8933">16684 12800 0,'25'0'78,"0"0"-47,0-25-15,25 25-1,74-25-15,-24 0 16,-25 0-1,-50 1 1,-1 24 0,1 0 15</inkml:trace>
  <inkml:trace contextRef="#ctx0" brushRef="#br0" timeOffset="57787.3078">16908 12949 0,'50'0'62,"25"0"-46,0 0-16,-26-24 16,-24 24-1,0-25 1,0 25 0,0 0 62</inkml:trace>
  <inkml:trace contextRef="#ctx0" brushRef="#br0" timeOffset="59808.8012">17805 12277 0,'0'-25'47,"25"25"62,0 0-93,0 0 15,0 0-16,-1 0 17,-24 25-1,25 25-31,0 0 16,-25 0-1,50 24 1,-25-24-1,-25 0 1,25 0-16,0-1 16,-25-24-1,0 0 1,0-50 156,0 0-157,0 1 17,-25-1-17,0 25 17,0 0-17,25-25-15,-25 25 16,0 0 15,0 0 0,0 0 1,25 25-17,-49 0 1,49 24-16,-25 26 15,0-25 1,0 0 0,0-25-1,25-1 1,-25 1-16</inkml:trace>
  <inkml:trace contextRef="#ctx0" brushRef="#br0" timeOffset="62968.348">17581 11779 0,'0'25'234,"25"-25"-218,-25 25-1,0 0-15,0 0 16,0 0 0,25-25-1,-25 24 1,0 1-1,0 0 17</inkml:trace>
  <inkml:trace contextRef="#ctx0" brushRef="#br0" timeOffset="64996.0702">18378 12850 0,'0'25'46,"-25"0"-14,0-25-1,25-25 63,0 0-79,0 0 1,0 0 0,0 0 30,25 25 1,0 0-31,0 0 31,-1 0-32,-24 25 17,25 0-17,-25 0 1,0 0-16,0 0 16,0 24-1,0-24 1,0 25-1,0-25 17,-25 0-1,1-25 0,-1 0 0,0 0-15,25-25 109,25 25-109,0 0-1,49 0 1,-49 0 31,0 0 0</inkml:trace>
  <inkml:trace contextRef="#ctx0" brushRef="#br0" timeOffset="67824.661">18627 12103 0,'25'0'62,"-1"0"-46,1 0 0,25 0-1,-25 0 1,0 0 0,0 25-16,-25 0 15,0-1 1,0 26-1,0 0 1,0 0-16,0-25 16,0 0-1,-25-25 32,25-25 47,0-25-78,25-25-1,25 25-15,-1-49 16,-24 24-1,25 25 1,-50 25 0,0 1-1,25 24 1,-25-50 0,0 25 62,0 50 15,-25 0-77,25 99 15,0-99-15,0 0 0,0 25-16,0 0 15,0-26 16,0 1-31,0 0 16,25 0 0,0 0 15,0-25-15,0 0-16,0 0 31,0 0 0,0 0 0,-1 0-15</inkml:trace>
  <inkml:trace contextRef="#ctx0" brushRef="#br0" timeOffset="69327.9136">19548 12277 0,'-25'0'188,"25"-25"-110,0 0-62,0-25-1,25 26 32,0 24 0,0 0-16,0 24-15,-25 1-1,25 50 1,-25-50 0,0 25-1,0-25-15,0 0 16,0 24 15,0-24 0,-25 0-15,0 0 0,0-25-1,-25 0-15,25 0 32,25-25 77,0 0-109,0 0 31,25 25 0,0 0-31,0 0 32,25 0-17,0 0 1,-26 0 0,26 0-1,-25 0 1,0 25-1,0 25 1,-25-25 0,0 0 31</inkml:trace>
  <inkml:trace contextRef="#ctx0" brushRef="#br0" timeOffset="71167.9599">13148 11829 0,'-25'0'110,"0"50"-95,-24 24 1,-26 1-1,50 0-15,-25-25 16,50-1 15,-50 26-15,50 50-16,0-1 16,0 75-1,0 1 1,0 49-1,0-25-15,0 0 16,50-50 0,-25-24-1,0-101 1,25 26 0,-25-50-16,25 25 15,74-25 1,50 24-1,-24 26 1,24 0-16,0-25 16,51 24-1,-51-24 1,-50-50 0,-49 25-16,-25-25 15,0 0 1,-1 0-1,1 0 1,0 0 0,0 0-16,25-25 15,-26 0 1,-24 25 0,25-25-1,-50 0-15,25 25 47,-25-24 16</inkml:trace>
</inkml:ink>
</file>

<file path=ppt/ink/ink3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11:17.378"/>
    </inkml:context>
    <inkml:brush xml:id="br0">
      <inkml:brushProperty name="width" value="0.05292" units="cm"/>
      <inkml:brushProperty name="height" value="0.05292" units="cm"/>
      <inkml:brushProperty name="color" value="#FF0000"/>
    </inkml:brush>
  </inkml:definitions>
  <inkml:trace contextRef="#ctx0" brushRef="#br0">18054 6575 0,'0'-25'47,"0"50"31,0 24-63,0 26 1,0 0 0,0-1-1,0-24-15,0-25 16,0 25-1,25-50 32,0 0 16,25-25-63,99-75 15,249-173 1,1 24 0,-75 49-1,-75 76-15,-100 74 16,-74 0 0,-26 50-1,-24-25 1,50 0-1,-50 25 1,0 0 15</inkml:trace>
  <inkml:trace contextRef="#ctx0" brushRef="#br0" timeOffset="8862.3028">16286 6575 0,'-25'0'31,"0"24"16,25 26-31,0 25 0,-25 25-1,-25 149 1,1-50-16,24-25 15,0-74 1,25-50 0,0-1-1,-25-49 407,25 25-344,-25 0-46,0 0-17,0 0-15,0 25 16,-74 49-1,-26 76 1,1-26 0,-1-24-1,26-51-15,49 1 16,25-25 0,-50-25-1,75 0 1,-50-25-16,50 49 15,-25-49 1,0 0 31,25 25-16,0 0 32,-24-25-32,-1 0 31</inkml:trace>
  <inkml:trace contextRef="#ctx0" brushRef="#br0" timeOffset="9953.7499">14966 8567 0,'0'25'125,"0"24"-109,0-24-1,0 25 1,0-25-16,0 0 16,50-100 109,74-49-125,101-26 15,-76 1 1,-49 49-1,-51 50 1,-24 1-16,0 49 16,-25-25-1,25 25 1,-25-25 15</inkml:trace>
</inkml:ink>
</file>

<file path=ppt/ink/ink3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12:06.465"/>
    </inkml:context>
    <inkml:brush xml:id="br0">
      <inkml:brushProperty name="width" value="0.05292" units="cm"/>
      <inkml:brushProperty name="height" value="0.05292" units="cm"/>
      <inkml:brushProperty name="color" value="#FF0000"/>
    </inkml:brush>
  </inkml:definitions>
  <inkml:trace contextRef="#ctx0" brushRef="#br0">17905 3860 0,'0'-25'32,"0"0"-1,-25 25-16,0 0 1,-50 0 0,-99 0-1,49 0 1,1 0-16,-1 25 16,50 0-1,-24 25 1,49-25-1,25 0-15,-25 0 16,1 0 0,24 0-1,0-25 1,25 49-16,-25-49 16,0 50-1,25-25 1,0 25-1,-25 25 1,0-1-16,25 26 16,0 49-1,0-74 1,0 25 0,25-26-16,25 1 15,25 0 1,-51-25-1,26-1 1,25-24 0,0 25-16,24-25 15,1 0 1,-1-25 0,1 0-1,-25 0-15,-1 0 16,-24-25-1,25-50 1,50 25 0,24-49-16,-25-26 15,-49 1 1,-50 99 0,0-25-1,0 25 1,-25 0-16,25 0 15,-25 0 17,0 1-17,0-1 1,0-25 15,0 25-15,0 0-16,0-25 15,0 0 1,0 1 0,0-1-1,-25 25 1,0-25-16,-25 0 16,0 25-1,1-24 1,-1 24-1,0-25-15,25 25 16,-25 0 0,0 0-1,26 0 1,-26 0-16,25 25 31,25-24-15,-50-1-1,25 25 1,0 0 31</inkml:trace>
  <inkml:trace contextRef="#ctx0" brushRef="#br0" timeOffset="1295.0492">19249 3860 0,'25'0'63,"0"50"-47,0 25-1,25 124-15,24-50 16,-74-74-1,25 0 1,0-75 0,-25 25-16,25-25 78,25 0-47,0-50-15,74 0-1,150-99-15,75-75 16,174-25 0,-125 24-1,-248 151 1,-76 24-16,-24 25 15,-25 0 1,0 0 0,0 25-1,0 0 1,-25-25 0,25 25-1</inkml:trace>
  <inkml:trace contextRef="#ctx0" brushRef="#br0" timeOffset="2578.6317">16884 6077 0,'0'-25'31,"0"0"0,124 25 16,324 0-47,449 0 16,-549 0-1,-74 0 1,-50 0 0,75 0-1,-75 0-15,-74 0 16,-51 0-1,-49 0 1,-25 0 0,0 0-16,0 0 62</inkml:trace>
</inkml:ink>
</file>

<file path=ppt/ink/ink3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13:06.532"/>
    </inkml:context>
    <inkml:brush xml:id="br0">
      <inkml:brushProperty name="width" value="0.05292" units="cm"/>
      <inkml:brushProperty name="height" value="0.05292" units="cm"/>
      <inkml:brushProperty name="color" value="#FF0000"/>
    </inkml:brush>
  </inkml:definitions>
  <inkml:trace contextRef="#ctx0" brushRef="#br0">30032 6824 0,'-199'0'156,"-75"0"-140,74 0 0,-123 0 15,223 0-16,-49 0-15,49 0 16,25 0 0,26 0-1,-1 0 1,25 0-16,-25 0 16,25 0-1,0 0 1,0 0-1,0 0 17,1 0-1,-1 0-15,0 0 15,0 0 0,0 0 0,-25 0 1,25 0-17,-25 0 1,1 0-1,24 0 1,-25 24 0,25-24-16,0 0 31</inkml:trace>
  <inkml:trace contextRef="#ctx0" brushRef="#br0" timeOffset="12793.2891">29907 6923 0,'50'0'234,"-25"0"-218,25 0-1,-25-25 1,0 25-1,24 0-15,26 0 16,-25 0 0,25-25-1,-1 25 1,-24-25-16,0 25 16,-25 0-1,50 0 1,-51-24-1,1 24 1,25 0-16,0 0 16,0-25 15,-25 25-15,49 0-16,-24 0 15,0 0 1,-25 0-1,25 0 1,-1 0-16,-24 0 16,0 0-1,50 0 1,-25 0 0,74 0-1,-49 0-15,0 0 16,-26 0-1,26 0 1,-25 0 0,25 0-16,-25 0 15,24 0 1,1 0 0,-25 0-1,0 0-15,-26 0 16,26 0-1,-25 0 17,0 0-17,0-25-15,0 25 16,0 0 15,0 0-15,0 0-1,-1 0 17,1 0-17,0 0 17,0 0 30</inkml:trace>
  <inkml:trace contextRef="#ctx0" brushRef="#br0" timeOffset="48022.9036">946 10061 0,'175'-25'156,"49"25"-140,-50-25-1,-74 0 1,24 0 0,1 0-16,24 25 15,-49 0 1,-26 0-1,1 0 1,0 0-16,-25 0 16,-26 0-1,51 0 1,-50 0 0,50 0-16,-50 0 15,0 0 16</inkml:trace>
</inkml:ink>
</file>

<file path=ppt/ink/ink3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14:31.163"/>
    </inkml:context>
    <inkml:brush xml:id="br0">
      <inkml:brushProperty name="width" value="0.05292" units="cm"/>
      <inkml:brushProperty name="height" value="0.05292" units="cm"/>
      <inkml:brushProperty name="color" value="#FF0000"/>
    </inkml:brush>
  </inkml:definitions>
  <inkml:trace contextRef="#ctx0" brushRef="#br0">19249 6824 0,'50'0'234,"99"0"-218,1 0 0,-1 0-16,-24 0 15,-26 0 1,51 0-1,24 0 17,-99 0-32,0-25 15,-1 0 1,26 25 0,-25-25-16,49 0 15,-74 25 1,0 0-1,-1 0 1,1 0 0,0-25-16,-25 25 15,25 0 1,24 0 0,-24 0-1,75 0-15,-51 0 16,-24 0-1,25 0 1,-25 0 0,0-25-16,-1 25 15,26 0 1,25 0 0,49 0-1,-49 0 1,-1 0-16,-24 0 15,25 0 1,-1 0 0,1 0-1,-25 0-15,-1 0 16,-24 0 0,0 0-1,25 0 1,-26 0-16,26 0 15,0 0 1,-25 0 0,-1 0-1,1 0 1,-25 0 31</inkml:trace>
  <inkml:trace contextRef="#ctx0" brushRef="#br0" timeOffset="11447.6542">4806 8940 0,'25'0'250,"50"0"-250,-1 0 15,1 0 1,0 0 0,0 0-1,-1 0 1,-24 0-16,25 0 15,-25 0 1,-1 0 0,-24 0-1,25 0-15,-25 0 16,50 0 0,-50 0-1,49 0 1,1 0-1,0 0-15,-1 0 16,-24 0 0,25 0-1,-25 0 1,24 0-16,1 0 16,-25 0-1,0 0 1,24 0-1,-24 0-15,25 0 16,25 0 0,-26 0-1,-24 0 1,25 0 0,-1 0-16,1 0 15,-25 0 1,0 0-1,24 0 1,-24 0-16,0 0 16,0 0-1,25 0 1,-26 0 0,26 0-16,-25 0 15,0 0 1,0 0-1,-1 0 1,1 0 0,25 0-16,-25 0 15,-1 0 1,26 0 0,0-25-1,-25 25-15,-1 0 16,1 0-1,0 0 1,25 0 0,-50-25-16,49 25 15,-49 0 1,25 0 0,0 0-1,-25 0 1,0 0-16,0 0 15,-1 0 1,1 0 0,0 0-1,0 0 17</inkml:trace>
  <inkml:trace contextRef="#ctx0" brushRef="#br0" timeOffset="18649.7416">10235 8791 0,'25'99'204,"0"1"-189,-1-25 1,-24-25-16,25-50 15,-25 24 1,0 1 0,25-25 124,0 0-140,0 0 16,50-74 0,74-26-1,100-99 1,25 0-16,100 24 15,-125 26 1,-150 99 0,26 0-1,-51 25 1,1-24-16,25 24 16,-75 25-1,0 0 16,-25-25-15</inkml:trace>
  <inkml:trace contextRef="#ctx0" brushRef="#br0" timeOffset="38497.9439">23258 6724 0,'50'0'157,"0"0"-142,25 0 1,-1 0-1,26 0 1,25 0-16,-26 0 16,1 0-1,-26 0 1,1 0 0,0 0-16,-50-25 15,0 25 1,0-25-1,24 25 1,-24 0 0,0 0-16,25-25 15,0 25 1,0 0 15,-25 0-31,24-25 31,-24 25-15,25 0 0,-25 0-16,25 0 15,-25 0 1,24 0 0,-24 0-1,25 0 1,-25 0-16,0 0 15,25 0 1,-25 0 15,0 0 63,-1 0 0,-24-25 31,0 1-94,0-1-15,0-25-1,0 0 1,0 0 0,0-24-16,0-1 15,0 25 1,0-25-1,-24 1 1,-1 24-16,25 0 16,0 25-1,0 0 1,0 0 0,0-25-1,-25 50 1,25-24-1,0-1 17,0 0 46,-25 25-78,0 0 15,0 0 1,0 0 0,-50 0-1,-24 0-15,-100-25 16,-1 25 0,1-25-1,25 25 1,24-25-16,26 25 15,-75 0 1,-25 0 0,-25 0-1,99 0 1,-24 0-16,74 0 16,26 0-1,-26 0 1,25 0-1,-24 0-15,-1 0 16,25 0 0,1 0-1,-1 0 1,0 0-16,1 0 16,-1 0-1,0 0 1,0 0-1,1 0 1,-26 0-16,25 0 16,1 0-1,-1 0 1,-50 0 0,76 0-16,-101 0 15,1 0 1,-1 0-1,51 0 1,-26 0-16,75 0 16,-24 0-1,-1 0 1,25 0 0,0 0-1,26 0-15,-26 0 16,25 0-1,-25 0 1,25 0 0,0 0-16,-25 0 15,26 0 1,-1 0 0,-25 0-1,0 0-15,25 25 16,0-25-1,-25 25 1,1-25 0,24 0-1,0 0-15,0 0 16,0 0 0,-25 25-1,25 0 1,0-25-1,1 0 1,-1 0 15,0 0-15,0 0 15,0 0-15,0 25 15,0-25 0,0 0 32,0 0-32,25 24 141,0 1-156,0 0-1,0 0-15,0 0 16,-25 50-1,25-25 1,-25-25 0,25 24-16,0 1 15,0 25 1,-24 0 0,-1-1-1,25 1-15,0 0 16,-25-1-1,25-24 1,0 0 0,0-25-1,0 25-15,0-25 32,0-1-1,-25-24-31,25 25 31,0 0-15,0 0 15,0 0-15,0 0-1,0 0 16,-25 0-15,50-25 156,124 0-141,-99 0-31,0 0 16,0 0-1,0 0 1,-26 0-16,26 0 16,25 0-1,-25 0 1,-25 0 0,24 0-16,1 0 15,0 0 1,0 0-1,0 0 1,-25 0 0,-1 0-16,26 0 15,-25-25 1,0 25 0,25 0-1,0 0 1,-25 0-1,-25-25 1,49 25 0,-24 0-16,0 0 15,0 0 1,50 0 0,-25 0-1,-1-25 1,1 25-16,0-25 15,0 25 1,-25-25 0,0 25-1,24 0-15,-24 0 16,25 0 0,-25 0-1,0-25 1,0 25 15,0 0-31</inkml:trace>
  <inkml:trace contextRef="#ctx0" brushRef="#br0" timeOffset="48345.8661">22412 5877 0,'0'25'140,"25"0"-140,-25 0 47,0 0-16,25-25 1,-25 25-17,0 0 1,24-25 31,-24 25-32,25-25 110,0 0-78,0-25-15,0-25-32,25-25 15,25 0 1,-1 1-1,1-26 1,0-24-16,-1 49 16,-24-25-1,25 51 1,-25 24 0,-25-25-16,24 25 15,-24 0 1,25 25-1,-25-25 1,0 0 0,0 25 15</inkml:trace>
</inkml:ink>
</file>

<file path=ppt/ink/ink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4-02T04:42:55.787"/>
    </inkml:context>
    <inkml:brush xml:id="br0">
      <inkml:brushProperty name="width" value="0.05292" units="cm"/>
      <inkml:brushProperty name="height" value="0.05292" units="cm"/>
      <inkml:brushProperty name="color" value="#FF0000"/>
    </inkml:brush>
  </inkml:definitions>
  <inkml:trace contextRef="#ctx0" brushRef="#br0">30455 9513 0,'50'0'125,"99"0"-109,150 0-16,100 0 15,-76 0 1,-123 0-1,-51 0 1,-74 0 0,-26 0-16,-24 0 31,-50 0 297</inkml:trace>
  <inkml:trace contextRef="#ctx0" brushRef="#br0" timeOffset="1475.0465">25599 11455 0,'0'25'78,"25"-25"-62,0 25-1,0 0-15,25 50 16,-25-50 0,24 24-1,-24-24 17,-25 0-1,25-25 63,0-25 93,-25 0-171,0 1-16,0-1 15,25 0 1,-25-25 0,25 25-1,-25 0 1,25-25-16,-25 25 15,25-24 1,-25-1 0,25 25-1,-25 0-15,0 0 47</inkml:trace>
  <inkml:trace contextRef="#ctx0" brushRef="#br0" timeOffset="2276.6578">26296 11480 0,'0'50'32,"0"25"-17,0 24 1,-24 26-16,-1 24 15,0-99 1,0 25 0,25-50-1,-25-25 17,0 0 14,0 0 1</inkml:trace>
  <inkml:trace contextRef="#ctx0" brushRef="#br0" timeOffset="3458.4966">26620 11406 0,'25'0'78,"25"0"-62,0 24 15,-25 51-31,24-50 15,-24 0-15,0 25 16,-25-25 15,25-25-15,-25-25 171,0-25-171,25 25-16,-25-25 16,25 0-1,0 26 1,-25-26 15,0 25 79</inkml:trace>
  <inkml:trace contextRef="#ctx0" brushRef="#br0" timeOffset="4464.2841">27193 10982 0,'25'0'63,"50"50"-63,74 75 15,-25-26 1,-49-49 0,-75-25-1,25 0 1,-25 0-16,0 0 31,0-1 0,0 1-31,0 50 16,-50 74 0,-49 26-1,24-76 1,25 1-1,25-50-15,0-25 16,0 0 0,1-25-1,-1 24 1,25 1 0,-25-25-1</inkml:trace>
  <inkml:trace contextRef="#ctx0" brushRef="#br0" timeOffset="5519.0627">25002 11306 0,'0'25'63,"0"50"-48,0 99 1,0 25-1,24-25 1,1-74 0,0-25-16,0-50 15,0-1 1,0 1 0,0 0-1,25 0-15,-1 0 16,1 0-1,0 0 1,-25-25 0</inkml:trace>
  <inkml:trace contextRef="#ctx0" brushRef="#br0" timeOffset="6945.0746">28314 11107 0,'49'0'31,"51"0"-15,49 0 0,-24 0-1,-50 0 1,-51 0 15,-24 25 79,0 0-48,-24-1-62,-26 26 16,-75 50-1,-24 24 1,24 26 0,-49 24-1,124-124 1,25-25 15,25 0-15,-25-25-16</inkml:trace>
  <inkml:trace contextRef="#ctx0" brushRef="#br0" timeOffset="7708.5902">29160 11331 0,'-25'0'62,"-49"99"-62,-151 150 31,126-99-15,74-75 0,-25-26-1,50-24-15,-25 25 16,0-50-1,25 25 32</inkml:trace>
  <inkml:trace contextRef="#ctx0" brushRef="#br0" timeOffset="9910.2355">29608 10634 0,'0'24'94,"0"1"-79,0 0 1,0 0 0,0 0-1,0 0 1,25 0 15,0-25-15,0 0-16,25 0 15,-25 0 1,0 0 0,25 0-1,-1 0-15,-24 0 16,0 0 0,0 0-1,0 0 1,0 0-1,0 0-15,0-25 47,0 0-31,-25 0-16,24 25 31,-24-25-15,0-25-1,0 26 17,0-1-17,0 0 1,0 0 0,0 0-16,0 0 15,0 0 1,0 0-1,0 0 1,-49 25-16,49-25 16,-25 25-1,0-24 1,0 24 0,-25 0-16,0 0 15,1 0 1,-26 0-1,50 0 1,0 0 0,0 0-16,0 24 15,-25-24 1,26 0 0,-1 50-1,0-50-15,0 50 16,25-25 31,-25-25-32,25 25 17,0 0-17,0 0 1,0 0-1,0-1 17,0 1-17,0 0 17,25-25-17,0 25 1,25 0-1,-26-25-15,1 0 32,0 0-17,0 0 1,0 0 0,0 0 30,25 0-30,-25 0 15,0 0-15,-1 0 0,-24-25-1,25 25 1</inkml:trace>
  <inkml:trace contextRef="#ctx0" brushRef="#br0" timeOffset="13638.8762">30629 9588 0,'75'0'78,"0"0"-62,49 0-1,76 0 1,-1-25-16,0 25 16,-99 0-1,49-25 16,-74 25-15,-25 0-16,-1 0 16,-24 0 15,25 0-15,-25 0-16,0 0 15,0 0 16,0 0 1,24 0-1,-49-25-15,25 25-1,0-25-15,0 25 16,0 0-1,25-25 1,-25 25 0,0 0-16,24-25 15,-24 25 17,0 0-1</inkml:trace>
  <inkml:trace contextRef="#ctx0" brushRef="#br0" timeOffset="16196.3643">13845 10185 0,'25'0'47,"0"0"-32,25 0 1,50 25-16,149 25 16,-50 25-1,-25-75 1,-49 25-16,-26-25 15,26 0 1,-50 0 0,-1 0-1,-49 0 1,25 0-16,0-25 16,25-25-1,-51 0 1,76-49-1,-75-26-15,25 25 16,0 26 0,-26-51-1,1 26 1,-25 24 0,0 0-16,0 25 15,0-24 1,0-1-1,0 0 1,-49 25-16,-1 1 16,-50-51-1,50 50 1,25 0 0,-24 50-1,24 0-15,0 0 16,0 0-1,-25 0 1,-50 0 0,-49 100-16,0 25 15,-1-1 1,-24 75 0,25-24-1,-1-1-15,51-74 16,49-26-1,25 1 1,0-25 0,25 0-1,0-1 1,0 1 0,0 0-1,25 0 1,50 24-16,-1 1 15,26 0 1,-25-50 0,24-25-1,75 0-15,-24 0 16,-51 0 0,-24 0-1,0-25 1,-25-25-1,-1-25-15,-24 1 16,25-1 0,0 0-1,-50 1 1,25-51-16,-25 75 16,0 25-1,0 0 1,0-24-1,0 24 1,0-25 0,0 25-1,-25 25 1,25-25 0,-25 25-16,0 0 46,0 0-14</inkml:trace>
</inkml:ink>
</file>

<file path=ppt/ink/ink4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16:28.032"/>
    </inkml:context>
    <inkml:brush xml:id="br0">
      <inkml:brushProperty name="width" value="0.05292" units="cm"/>
      <inkml:brushProperty name="height" value="0.05292" units="cm"/>
      <inkml:brushProperty name="color" value="#FF0000"/>
    </inkml:brush>
  </inkml:definitions>
  <inkml:trace contextRef="#ctx0" brushRef="#br0">8267 3910 0,'50'0'219,"75"0"-203,-51 0-1,26 0 1,0 0 0,-1 0-16,1 0 15,124 0 16,-99 25-15,-51-25 0,1 0-16,0 0 15,-1 25 1,1-25 0,0 0-1,-1 25-15,1-25 16,-25 0-1,25 0 1,24 0 0,26 0-16,-50 0 15,-1 0 1,1 0 0,0 0-1,-1 0 1,1 0-16,50 0 15,-51 0 1,-24 0 0,0 0-1,0 0-15,24 0 16,26 0 0,24 0-1,1 0 1,-50 0-1,-1 0-15,-24 0 16,0 0 0,50 0-1,-1 0 1,1 0-16,-1 25 16,26-25-1,-25 0 1,-1 0-1,1 0-15,-1 0 16,1 0 0,0 0-1,-1 0 1,-24 0-16,25 0 16,-26 0-1,26 0 1,-25 0-1,-1 0 1,-49 0-16,0 0 16,25 0-1,-25 0 1,25 0 0,-26 0-16,26 0 15,-25 0 1,25 0-1,-25 0 1,0 0-16,0 0 47,24 0 219,26 0-235,0-25-16,-25 25-15,0 0 16,-26 0 15,1-25-15,0 25 0,0 0-1,0 0 16,0 0 1,0 0 30,0 0 1,0 0-16,0 0-16,-1 0-16,1 0 1,0 0 0</inkml:trace>
  <inkml:trace contextRef="#ctx0" brushRef="#br0" timeOffset="27299.8039">2689 6774 0,'0'0'0,"25"0"125,0 0-109,25 0-1,50 0 1,74 0-16,25 25 15,0 0 1,-24-25 0,-51 0-1,1 24-15,-1-24 16,26 25 0,-51 0-1,1 0 1,-1-25-16,-24 0 15,0 0 1,0 0 0,-1 0-1,1 0 1,0 0-16,-1 0 16,-24 0-1,25 0 1,-25 25-1,0-25-15,-1 25 16,1-25 0,-25 0 15,0 0-31,0 0 16,0 0-16,0 0 15,0 0 32,-1 0-16,1 0 1,0 0-32,0 0 15,0 0 1,25 0-1,0 0 1,-1 0 0,-24 0-16,0 0 31,0 0 0,0 0 47</inkml:trace>
  <inkml:trace contextRef="#ctx0" brushRef="#br0" timeOffset="30133.2204">7271 6724 0,'25'0'94,"0"0"-78,174 0-1,349 0-15,722 0 16,-797 0-1,-149 25 1,124 50 0,25 24-1,-248-74-15,98 25 16,-99-25 0,-149-25-1,-50 0 204,174 0-219,324-100 16,722-99-1,-697 199 1,0 0-1,-75 0 1,-199 0-16,-25 0 16,0 0-1,-149 0 1,-51 0 0,1 0 187,100 0-203,298 0 15,648 0 1,-723 50 0,-99-25-1,-50 24-15,-49-24 16,-101 0-1,-49-25 1,25 0 172,99 0-173,349-25 1,598-74-1,-722 99-15,-125 0 16,0 0 0,-125 0-1,-49 0 1,-25 0-16,-25 0 16,24 0 187,26 0-188,99 0 1,1 0 0,-101 0-16,-24 0 15,-25 0 1,0 0-1</inkml:trace>
</inkml:ink>
</file>

<file path=ppt/ink/ink4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18:27.918"/>
    </inkml:context>
    <inkml:brush xml:id="br0">
      <inkml:brushProperty name="width" value="0.05292" units="cm"/>
      <inkml:brushProperty name="height" value="0.05292" units="cm"/>
      <inkml:brushProperty name="color" value="#FF0000"/>
    </inkml:brush>
  </inkml:definitions>
  <inkml:trace contextRef="#ctx0" brushRef="#br0">4856 13647 0,'0'0'0,"0"-25"125,-25 25-63,0 0-46,0 0-16,0 0 16,-25 0-1,1 0 1,-1 0 0,0 0-16,0 25 15,0-25 1,26 25-1,-1-25 1,0 0 0,25 25 15,0-1 0,0 1-31,0 25 16,0 25-1,0 49 1,0 26 0,0-51-16,0 1 15,0-25 1,0-1 0,0-24-1,0-25-15,0 25 16,0-25-1,0 0 17,0 0-17,-25-1 48,25 1-32,-25 25 0,0 0-31,0 25 16,0 74 0,-49 50-1,74-99 1,-25-25-1,0-1-15,25-49 16,0 0 31,0 0-31,0 0-1,0 0 16,99-25 94,76 0-109,-76 0 0,1 0-16,-50 0 15,-1 0 1,-24 0 15,0 0 16,-75-25 47</inkml:trace>
  <inkml:trace contextRef="#ctx0" brushRef="#br0" timeOffset="1728.8693">3287 14369 0,'0'-25'47,"0"0"0,0 0-16,0 0-31,25 25 16,0-25 15,-25 0 0,25 25-15,-25 25 93,50 75-78,-26 24-31,-24-24 16,25 25 0,-25-1-16,0-49 15,0-25 1,0-25 0,0-1-1,0 1 1,0 0-16,0 0 15,0 0 17,25-25-1,-25-50 78,0 0-93,0-24-16,0-26 16,-50 25-1,50 1 1,0 24-1,-24 25-15,24-25 32,0 25 15,-25 25 46,0 25-46,0 25-31,-25 50-1,25-26 1,0-24 0,0-25-16,0 25 15,1-25 1,-1 25 0,0-1-1,0-24-15,25 0 16,-25 0-1,0 0 1,25 0 0,-25-25-1,0 25 1,25-50 140</inkml:trace>
  <inkml:trace contextRef="#ctx0" brushRef="#br0" timeOffset="4295.3814">2714 13099 0,'0'25'47,"-25"49"-31,25 1-1,-24 199 1,-26 324-1,25 174-15,0-473 16,25-50 0,-25-25-1,25-25 1,0-50 0,-25-24-16,25-50 15,0-1 1,0-24-1,0-25-15,0 0 16,0 0 31</inkml:trace>
  <inkml:trace contextRef="#ctx0" brushRef="#br0" timeOffset="7816.1983">5329 13896 0,'0'25'125,"0"49"-110,0 1-15,0 0 16,0-1-1,0 1 1,0-50 0,0 25-1,0-25 1,0 0 31</inkml:trace>
  <inkml:trace contextRef="#ctx0" brushRef="#br0" timeOffset="8919.9769">6549 14195 0,'0'24'109,"0"1"-109,0 25 16,25-25-1,25 25 1,0 25 0,0-51-16,24 1 15,-49-25 1,25 0 0,-25 0-1,0 0 1,-25-25 46,0-24-46,0-1 15,-25 25-15,-25 0-16,25-25 15,-25 25 1,1 25 0,-1 0-1,25 0 1,-25-25-16,25 25 31,0 0-15,0 0-1,0 0 17</inkml:trace>
  <inkml:trace contextRef="#ctx0" brushRef="#br0" timeOffset="10330.1621">5105 15016 0,'0'25'156,"50"0"-140,-50 0 0,50 0-16,-26 0 15,26 0 1,0-25 0,-25 0-1,0 0 1,0 0-1,0 0 17,-25-25-17,0 0 1,0 0 0,0 0-1,0 0 1,0-25-16,0 26 15,0-1 1,-25 25 0,0 0-1,-25 0 1,0 0 0,-24 0-1,24 0 1,0 0-16,25 0 15,0 0 1,0 25 62</inkml:trace>
  <inkml:trace contextRef="#ctx0" brushRef="#br0" timeOffset="11003.2331">6499 14767 0,'0'50'63,"0"75"-48,25-51-15,-25-24 16,0 25 0,0-25-1,0-25 1,0-1-16,0 1 15,0 0 17</inkml:trace>
  <inkml:trace contextRef="#ctx0" brushRef="#br0" timeOffset="12651.117">7172 13522 0,'25'-25'110,"24"25"-95,1 0 1,25 0-16,-25 0 16,-25 0-1,0 0 1,-1 0 0,1 0 30,-25 75-14,0 0-17,25 24 1,-25 51 0,0 49-1,0 75-15,0-75 16,0-25-1,0-74 1,0 25 0,0-51-1,0 26-15,0-25 16,0-26 0,0-24-1,0 0 1,0 0-1,0 0 17,-25-25 46,-24 25-78,-26 0 15,0 0 1,-24 0 0,24-1-1,0 1 1,50-25 0</inkml:trace>
  <inkml:trace contextRef="#ctx0" brushRef="#br0" timeOffset="13852.0668">8492 14568 0,'24'0'109,"51"0"-93,0 0-16,24 0 16,1 0-1,-25 0 1,0 0 0,-26 0-1,1 0-15,-25 0 16</inkml:trace>
  <inkml:trace contextRef="#ctx0" brushRef="#br0" timeOffset="15424.7825">10434 13921 0,'0'-25'16,"0"0"15,0 0-15,25 0 15,-100 25 78,50 0-93,-25 0 0,1 0-16,24 0 15,-25 0 1,25 0 0,0 0-1,0 0 1,-25 0-16,1 0 31,49 25 78,0 25-93,0 24 0,-25 101-1,25 99 1,-25-75-16,25-50 16,-25-49-1,0-25 1,0 24-1,25 1 1,0-25-16,0-26 16,0-24-1,0 0 1,0 0 15,25-25 94,50-25-125,-1 25 16,1 0-1,0 0 1,24 0 0,-24 0-16,0 0 15,-50 0 1,25 0 0,-26 0-1</inkml:trace>
  <inkml:trace contextRef="#ctx0" brushRef="#br0" timeOffset="17027.4198">11953 13846 0,'25'0'47,"0"0"-32,0 0-15,49-25 16,26 0 0,-50 0-1,-25 25 1,0 0-1,-1 0-15,-24 25 94,0 25-78,0 50-1,0 149 17,0-100-32,0 25 15,0 25 1,0-99 0,0-25-16,0 0 15,0-26 1,0-24 15,0 25-31,0-25 63,-24-25-48,-1 0 16,0 0 1,0 25-32,-25-25 15,-25 0 1,1 25 0,-1 0-1,50-25-15,0 25 16,-25-25-1,1 0 1,-1 0 0,50 24-1,-25-24 1</inkml:trace>
  <inkml:trace contextRef="#ctx0" brushRef="#br0" timeOffset="18259.8624">12999 13149 0,'0'49'62,"0"51"-46,-25 99 0,0 75-1,25 25 1,0-75-16,-25 0 15,25 50 1,0-50 0,0-24-1,0-76-15,0-49 16,-25-1 0,25-49-1,0 0 1,0 0-1,-25-25 48,75-25 249</inkml:trace>
  <inkml:trace contextRef="#ctx0" brushRef="#br0" timeOffset="18958.4791">13746 14867 0,'25'0'32,"25"0"-1,-1 0-16,26 0-15,25 0 16,-1 0 0,1 0-1,-25 0 1,-26 0 0,-24 0-16,25 0 15,-25 0 16</inkml:trace>
  <inkml:trace contextRef="#ctx0" brushRef="#br0" timeOffset="19644.9666">13596 15340 0,'25'0'15,"0"0"-15,25 0 16,50-25 0,-1 25-1,-24-25 1,25 25-16,-51 0 16,26 0-1,-50 0 1,0 0 15,0 0-15,0 0 15</inkml:trace>
  <inkml:trace contextRef="#ctx0" brushRef="#br0" timeOffset="44077.5579">16958 12128 0,'697'-125'172,"-273"100"-156,99-99-1,-249 99 1,-75 25 0,75 0-1,-25 0-15,-50 0 16,-50 0 0,1 0-1,-1 0 1,51 0-16,-76 0 15,25 0 1,-49 0 0,0 0-1,-75 0 220,-1 0-220,76 0 1,124 0-16,50 0 16,-75 25-1,-49 25 1,-51-26-1,1 1 1,49 0-16,-49-25 16,0 25-1,-26-25 1,26 25 0,-50-25-16,-25 0 15,-1 0 204,26 0-203,75 0-1,174 0-15,24 0 16,26 0-1,-200 0 1,-49 0 0,25 0-1,-51 0-15,-49 0 16,0 0 0,0 0-1,25 0 1,49 0-1,-74-25 220,75 25-220,-1-25 1,-24 0-16,-25 25 16,-25-25-1,25 25 1,-25 0 0</inkml:trace>
  <inkml:trace contextRef="#ctx0" brushRef="#br0" timeOffset="51340.2602">27417 12352 0,'423'-50'157,"-49"-25"-142,-100 50 1,-75 0-16,-25 25 15,1 0 1,-1 0 0,25 0-1,-74 0-15,-1 0 16,26 0 0,24 0-1,-25 0 1,-24 0-16,-26 25 15,-24 0 1,-25-25 0,0 0-1,0 0 1,24 0-16,-24 0 16,25 0-1,-50 0 1,0 0-1,24 0-15,-24 0 16,25 0 0,0 0-1,0 0 1,0 25-16,24-25 16,1 0-1,0 0 1,24 0-1,-24 0 1,-25 0-16,0 0 16,-26 0-1,26 0 1,0 0 0,25 0-16,-25 0 15,24 0 1,1 0-1,-25 0 1,-25 0 0,25 0-16,-26 0 15,26 0 1,0 0 0,-25 0-1,25 0-15,0 0 16,-1 0-1,-24 0 1,0-25 0,0 25-16,0 0 15,0 0 1,-25-25 203</inkml:trace>
</inkml:ink>
</file>

<file path=ppt/ink/ink4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19:26.674"/>
    </inkml:context>
    <inkml:brush xml:id="br0">
      <inkml:brushProperty name="width" value="0.05292" units="cm"/>
      <inkml:brushProperty name="height" value="0.05292" units="cm"/>
      <inkml:brushProperty name="color" value="#FF0000"/>
    </inkml:brush>
  </inkml:definitions>
  <inkml:trace contextRef="#ctx0" brushRef="#br0">15066 2316 0,'49'0'93,"-24"0"-77,50 0 0,99 0-1,-24 0-15,49 0 16,75 0-1,0 0 1,-125 0-16,1 0 16,-26 0-1,-24 0 17,74 0-32,-49 0 15,24 0-15,-49 0 16,-26 0-1,1 0 1,0 0 0,-1 0-16,1 0 15,-25 0 1,0 0 15,25 0-31,-26 0 16,26 0-16,-25 0 15,25 0 1,24 0 0,26 0-1,-51 0-15,1 0 219,50 0-203,248 0-1,75-25 1,-124 25-16,-50 0 16,-100-24-1,-49 24 1,24 0-1,-74 0 1,-25 0-16,-25 0 16,0 0-1,49 0 1,-49 0 0,0 0 218,75 0-218,124-25-1,25 25 1,-50 0-16,-99 0 15,-26 0 1,-49 0 0,0 0-1,0 0-15</inkml:trace>
  <inkml:trace contextRef="#ctx0" brushRef="#br0" timeOffset="3710.3197">28463 1270 0,'0'25'156,"0"0"-140,0 50-1,0 25 1,0 24-16,25-49 16,0-25-1,0-1 16,0-49-15,-1 0 15,1 0 1,0 0-17,0-49 1,0-1-1,100-50 1,-26-24-16,51-26 16,-26 26-1,-24 24 1,-26 25 0,-24 1-1,25 49-15,-50-25 16,25 25-1,-25-25 1,24 25 0,1 0-16,0 1 15,-25-1 1,0 25 0,-25-25-1,50 0-15,-26 0 63</inkml:trace>
  <inkml:trace contextRef="#ctx0" brushRef="#br0" timeOffset="43565.1209">20992 4483 0,'0'-25'16,"0"0"31,0 0-16,50 0 0,25 25-31,24 0 16,76 0 0,24 0-1,0 0-15,0 0 16,-49 0-1,-26 0 1,-24 0 0,-25 0-16,49 25 15,75 0 1,-49-25 0,-51 0-1,-24 0 1,-25 0-16,0 0 15,0 0 1,49 0 0,-24 0-1,24 0-15,-24 0 16,0 0 0,0 0-1,-1 0 1,-24 0-16,25 0 15,24 0 1,1 0 0,-25 0-1,24 0 1,-24 0-16,0 0 16,-1 0-1,-24 0 1,0 0-1,-25 0-15,0 0 16,25 0 0,-25 0 15,24 0 172,26 0-203,74 0 16,26 0-1,74 0 17,-174 0-17,-1 0-15,-49 0 16,0 0-1,0 0 1,0 0 0,0 0-16,0 0 47,0 0-1,-1 0 17,1 0-16,0 0-32,25 0 17,0 0-17,25 0-15,-1 0 16,1 0 0,25-25-1,-26 25 1,1 0-1,0 0-15,-1 0 16,-49-25 0,0 25-1,25 0 1,-25 0-16,0 0 16,0 0 15</inkml:trace>
  <inkml:trace contextRef="#ctx0" brushRef="#br0" timeOffset="50819.7252">24528 3711 0,'0'25'218,"25"0"-186,0-25-1,0 0-15,0 0-1,0 0 1,25 0-1,24 0-15,1 0 16,50-75 0,-26 25-1,-24 0 1,25 25-16,-76-24 16,26 49-1,-25-25 1,0 0-1,0 25 1</inkml:trace>
  <inkml:trace contextRef="#ctx0" brushRef="#br0" timeOffset="57792.7312">18278 5753 0,'0'-25'63,"25"0"-32,75-25-15,198 0-1,126 1 1,-101 49-16,1 0 16,25 0-1,-100 0 1,0 0-1,99 0-15,-74 0 16,-74 0 0,-1 24-1,50 1 1,-100-25-16,-49 0 16,-25 0-1,-1 0 1,1 0-1,-50 0-15,0 0 63</inkml:trace>
  <inkml:trace contextRef="#ctx0" brushRef="#br0" timeOffset="78775.2956">22138 7471 0,'25'50'141,"0"0"-125,0 24-1,-1-24 1,1-25 0,-25 25-16,0-25 31,25-25 63,25 0-48,25-50-30,149-99 0,50-1-16,0 26 15,-100 49 1,-74 25 0,24 25-1,-74 25 1,-25-25-16,25 25 15,-25-25 1,-1 25 15,-24-25 501</inkml:trace>
  <inkml:trace contextRef="#ctx0" brushRef="#br0" timeOffset="90791.4307">25350 7048 0,'25'0'94,"25"0"-78,0 0-1,24 0 1,1 0-16,-25 0 16,0 0-1,-25 0 1,0 0 0,-1 0-16,1 0 46</inkml:trace>
  <inkml:trace contextRef="#ctx0" brushRef="#br0" timeOffset="91465.2214">25475 7247 0,'74'-50'109,"26"50"-109,-25-25 16,-25 25 0,-26 0-1,26 0 1,-25 0-16,0 0 31,0 0 16</inkml:trace>
  <inkml:trace contextRef="#ctx0" brushRef="#br0" timeOffset="92367.4681">25798 6948 0,'50'0'188,"25"75"-173,25-1-15,-51-24 16,-24-25 0,0 0-1,0-25 1,-25 25-16,0 0 78,0 25-47,-25-25 1,0 0-17,0-25 32,0 0 16,1 0-48</inkml:trace>
  <inkml:trace contextRef="#ctx0" brushRef="#br0" timeOffset="97423.0443">21391 4184 0,'0'25'157,"0"0"-110,25 0-32,0 24-15,74 1 16,51 25-1,-51-25 1,-24 0 0,49-50-16,-74 24 15,50 1 1,49 0 0,26 0-1,-51 0-15,-24 0 16,49-25-1,25 0 1,-24 0 0,-1 0-1,-49 0-15,-1 0 16,-24 0 0,25 0-1,-1 0 1,1 0-16,-25 0 15,-1 0 1,-24 0 0,0 0-1,-25 0 1,0 0 15,-25-25-15,25 0-16,0 0 15,0 0 17,-25 0-17,24 25 1,1-24 0,-25-1 46,0-25-31,0 25 1,0-25-32,0 25 15,0 0 1,0-24-1,0-26 1,-49 25-16,49 25 16,-25-25-1,0-24 1,0 24 0,-25 25-16,25-25 15,0 0 1,0 25-1,-25-24 1,50 24 0,-24 0-16,-1-25 15,0 50 1,0-50 0,0 50-1,0-25-15,-25 0 16,25 25-1,0 0 1,-24-24 0,-1 24-1,0-25-15,25 25 16,-50 0 0,1 0-1,-26 0 1,1 0-16,-1 0 15,25 0 1,1 0 0,-26 0-1,0 0-15,-49 0 16,49 0 0,26 0-1,24 0 1,0 0-1,-25 0-15,25 0 16,-49 0 0,-1 0-1,26 0 1,-51 0-16,75 0 16,-24 25-1,24-1 1,0-24-1,-25 0-15,25 25 16,-24 0 0,49-25-1,0 0 1,-25 25 0,0 0-16,25 0 15,0-25 1,1 25-1,-1-25 1,0 25-16,0 0 31,0-25-15,25 25 0,-25-25-16,25 24 31,0 1 0,-25 0-15,25 0 15,0 0 0,0 0-15,0 0-1,0 0 1,0 0 0,0 0-16,0 24 15,0-24 1,0 0 0,25-25-1,0 25 1,-25 0 46,25-25-30</inkml:trace>
  <inkml:trace contextRef="#ctx0" brushRef="#br0" timeOffset="99189.2981">26994 6599 0,'-25'0'62,"0"0"-46,-25 0-1,25 25 1,-25 0 0,50 0-16,-49 25 15,24-25 1,0 0 0,0 0-1,25 0 1,0-1-1,-25 1 1,25 0 0,-25 50-1,25-25-15,0 0 16,0 49 0,0-24-1,0 0 1,0-1-16,0 1 15,0-50 1,0 25 0,0 0-1,0 24-15,0 1 16,0-25 0,0 0-1,0-1 1,0-24-1,0 0-15,0 0 32,25 0-1,0-25 0,25 25 0,24 0-15,-24-25-16,-25 0 16,0 0-1</inkml:trace>
  <inkml:trace contextRef="#ctx0" brushRef="#br0" timeOffset="100054.9191">27044 7097 0,'0'0'0,"0"-24"47,24 24 31,1 0-62,25 0-1,0 0 1,0-25 0,-25 25-16,24-25 31</inkml:trace>
  <inkml:trace contextRef="#ctx0" brushRef="#br0" timeOffset="101324.5622">27317 6898 0,'25'0'31,"0"0"-15,0 0 31,0 0-32,-25 50 32,0-25-31,0 0 15,0 0-15,0 0-1,0 0 1,0-1 15,-25-24-15,0 0 0,50 0 140,0 0-141,0 0 1,0 0 0,0 0-1,0 0 32,-25 50 0,0-25-16,0 0-15,0 0 15,0 0 16,-25-25-31,0 0-1,0 0 1</inkml:trace>
  <inkml:trace contextRef="#ctx0" brushRef="#br0" timeOffset="102086.11">26994 7944 0,'25'0'94,"24"-25"-79,1 25-15,-25 0 16,25 0 0,-25 0-1,0 0 32</inkml:trace>
  <inkml:trace contextRef="#ctx0" brushRef="#br0" timeOffset="102708.6232">27392 7770 0,'0'50'93,"25"24"-77,0 1 0,0 25-1,-25-26 1,25-24-16,0 0 15,-25-25 1,0 0 0</inkml:trace>
  <inkml:trace contextRef="#ctx0" brushRef="#br0" timeOffset="103790.4864">28563 6575 0,'0'49'62,"0"-24"-46,0 0-16,0 25 16,0 0-1,0-25 1,0 0-1,0-1-15,0 26 32,24-50-17,-24 25 1,0 25-16,0-25 31</inkml:trace>
  <inkml:trace contextRef="#ctx0" brushRef="#br0" timeOffset="105390.2957">28911 6724 0,'0'25'171,"0"0"-155,-25-25 0,25 25-1,-25-25 1,0 0 15,25-25 0,0 0-15,0 0-16,0-25 31,0 25 1,0 0-32,0 0 15,0 1 16,25-26-15,25 50 0,-50-25-16,25 0 15,25 25 1,-25 0 15,0 0-31,0 0 16,-25 25-1,24 25 1,1-1 0,-25 1-16,0 0 15,0 25 1,0-25 0,0 24-1,0 1 1,-25-25-16,1 0 15,-1-26 1,0-24 15,0 0-31,0 0 47,0 0-16,25-24 32,0-1-32,25 25 0,50-25-15,-26 25-16,1 0 16,0 0-1,0 0 1,0 0-16,0 0 31,-26 25 0,1 0-15</inkml:trace>
  <inkml:trace contextRef="#ctx0" brushRef="#br0" timeOffset="106623.8783">28812 7695 0,'0'25'93,"0"100"-61,0-51-32,0-49 15,0 25 1,0-25 0,24-25 62,1 0-63,0 0 1,25 0 0,0 0-1,-50-25-15,25 0 16,0 0-1,-25 0 17,0 0 30,0 75 48,0-25-95,0 50 1,0-25-16,0 24 15,0-24 1,0-25 0,0 0-1,0 0-15</inkml:trace>
  <inkml:trace contextRef="#ctx0" brushRef="#br0" timeOffset="107995.6403">29359 6575 0,'25'-25'47,"0"25"-31,25 0-1,25-25-15,24 25 16,-24-25 0,-25 25-1,-25 0 1,-25 25 93,0 0-93,0 49 0,0 51-16,0 49 15,-25 25 1,0 374 15,25-399-31,0 26 16,0-101-1,0-24 1,0-25 0,0 0-16,0-1 15,0-24 1,-25-25 109,0 0-94,0 0-15,-25 0-16,1 0 15,24 0 17,0 0-1</inkml:trace>
  <inkml:trace contextRef="#ctx0" brushRef="#br0" timeOffset="110474.0766">30057 7222 0,'0'0'0,"25"0"16,-25-25-16,24 25 15,26-25 17,-25 25-32,25 0 15,-25 0 1,0 0 0,0 0-1,0 0-15,-25 25 47,0 25-31,0-25-16,0 0 15,0 74 17,0-74-1,0 0-16,-25-25 32,25-25 156,25-25-203,-1 1 16,51-51 0,25-25-1,-25 1 1,-75 74 0,24 0-16,1 25 46,-50 50 79,25 25-109,-24 0 0,-1 0-16,25 24 15,-25 1 1,25-25 0,0 0-1,0 0 1,0-1-16,0-24 15,0 25 1,0-25 0,0 0-1,25 0-15,0-25 16,-1 25 0,1-25-1,0 25 1,0-25 46</inkml:trace>
  <inkml:trace contextRef="#ctx0" brushRef="#br0" timeOffset="111974.2399">30978 6301 0,'0'0'0,"-50"25"32,-24 49-32,49-49 15,-25 25-15,0 0 16,25 0 15,-25-1-15,1 26-1,24-25 1,0-25 0,25 25-1,-25-50 1,25 24-16,0 1 16,-25 0-1,25 25 1,0 0-1,0 25-15,0-1 16,0 51 0,0-50-1,0-1 1,0 1 0,0-25-16,0 24 15,0-24 1,0 0-1,0 0 1,25 0-16,-25-1 16,0 1-1,0-25 1,0 0 0,0 25-16,0-25 31,0 0 16,25-25 78,0 0-125,24-25 15,1 0 1,25-25 0,0 25-1,-1 0 1,1-25-16,-25 26 15,0 24 1,-25-25 0,-1 0-1,1 25-15</inkml:trace>
  <inkml:trace contextRef="#ctx0" brushRef="#br0" timeOffset="113267.9108">31152 6450 0,'0'50'94,"25"-25"-63,-25 0-31,0 24 16,0 26-16,0 0 15,0 0 1,0-51 0,0-98 155,25 24-155,0 25 0,25-50-1,-25 26 1,25 24-16,-50 0 16,24 25 15,-24-25-16,0 0 17,0 0 15,0 50 62,-24 0-93,24 25-1,0-25 16,0 24-15,0-24 0,0 0-16,0 0 15,0 0 17</inkml:trace>
  <inkml:trace contextRef="#ctx0" brushRef="#br0" timeOffset="113852.3253">31476 6724 0,'0'50'93,"0"0"-77,0-1 0,0 1-1,0 25 1,0-50-1,0 0 1,0 0 47,0-1-48</inkml:trace>
  <inkml:trace contextRef="#ctx0" brushRef="#br0" timeOffset="115265.3582">30953 7446 0,'25'0'16,"0"0"-16,0 0 16,0 0 30,0 0 1,-25 25 16,0 0-48,0 0 1,0 0 0,-25-25 31,25-25 46,0 0-77,0 0 0,25-25-16,24 25 15,-49-24 1,25 24-1,0 0 17,-25 50 140,0 0-141,0-1-16,0 1 17,25-25 93</inkml:trace>
  <inkml:trace contextRef="#ctx0" brushRef="#br0" timeOffset="116290.0569">31227 7446 0,'25'0'94,"0"25"-63,-25 25 0,0-25-15,0 25-1,0-26 17,0 1-1,0-50 94,25 25-47,0 0-15,0 0-32,-1 0-16,1 0 1,0 0 0,0 0 15,0 0-15,-25 25 62</inkml:trace>
  <inkml:trace contextRef="#ctx0" brushRef="#br0" timeOffset="117485.9064">31675 6002 0,'25'0'63,"25"0"-48,-25 0 1,0 0 15,0 0-31,-25 25 47,0 49-31,0 51-1,0 124-15,0-25 16,0 50-1,0-25 1,0-50 0,0-49-16,0-51 15,0-24 1,0-25 0,0 0-1,0-1 1,0 1-16,0 25 15,0-25 1,0 24 0,0 1-1,0-50 1,0 0 15,-75-25 63,50 0-63</inkml:trace>
  <inkml:trace contextRef="#ctx0" brushRef="#br0" timeOffset="118248.8524">32298 7347 0,'0'-25'31,"-25"25"-31,25-25 94,25 0-79,0 25 17,0 0-17,0 0 1,-1 0-1,1 0 17,0 0-17</inkml:trace>
  <inkml:trace contextRef="#ctx0" brushRef="#br0" timeOffset="118846.2781">32373 7471 0,'24'0'93,"1"0"-61,-25-25-17,25 25-15,0 0 47,0 0-16</inkml:trace>
  <inkml:trace contextRef="#ctx0" brushRef="#br0" timeOffset="120281.5254">32970 6425 0,'-25'0'47,"0"0"-47,0 0 16,1 0 0,-1 0-1,0 0 1,25 25-1,-25 0 1,0-25 0,25 25-1,0 0 1,0 0 15,0 0 0,0-1-15,0 1 0,0 0-1,0 75 1,0-1-16,0 51 16,0-26-1,0 51 1,0-51-1,0-49-15,0-25 16,0 24 0,0-24-1,0-25 1,0 25-16,0 0 16,0-25-1,0 0 16,0-1-15,25-24 156,0-24-156,25-1-1,-26 0 1,-24 0-1,25 0 1</inkml:trace>
  <inkml:trace contextRef="#ctx0" brushRef="#br0" timeOffset="121565.1524">33194 6575 0,'-25'0'31,"1"24"0,24 1-15,0 25-1,-25-50 1,25 25 0,0 0-1,0 0-15,0 0 31,0 0 1,25-25 93,-1 0-63,-24-25-46,0 0-1,25 0 1,-25 0 0,0 0 15,0 0-15,0 0 30,0 0 33</inkml:trace>
  <inkml:trace contextRef="#ctx0" brushRef="#br0" timeOffset="123065.2264">33020 7446 0,'0'-25'141,"0"50"46,0 0-171,0 0 15,0 0 32,25-25 15,0 0-31,0 0 0,-25-25-32,25 0-15,-25 0 16,0-25 15,0 25-15,0 1 15,0-1 0,-25 25 79</inkml:trace>
  <inkml:trace contextRef="#ctx0" brushRef="#br0" timeOffset="124259.0666">33244 6301 0,'0'0'0,"25"0"16,0 0-1,25 0-15,-25 0 16,0 0 0,-1 0-1,1 0 17,-25 49 93,0 1-110,0 75 16,0-51-15,0 1-16,0 50 16,0 49-1,0 25 1,0-49 0,0-1-1,0-24-15,0 24 16,0-49-1,0-26 1,0-49 0,0 0-16</inkml:trace>
  <inkml:trace contextRef="#ctx0" brushRef="#br0" timeOffset="127956.0617">27268 7371 0,'25'0'94,"74"0"-78,175-24-1,75 24 1,-50 0 0,-50 0-16,-50 0 15,-50 0 1,1 0-1,-76 0 1,-49 0-16,0 0 16,0 0-1,0 0 17</inkml:trace>
  <inkml:trace contextRef="#ctx0" brushRef="#br0" timeOffset="139974.5683">19175 11157 0,'0'0'0,"49"-25"282,1 25-267,25 0 1,24 0-16,76 0 15,24 0 1,-25 0 0,-24 0-1,-51 0-15,-24 0 16,0 0 0,-25 0-1,-26 0 1,1 0-1,0 0-15,0 0 32,0 0 15,0 0 62,0 0-47,0 0-46,0 0-16,24 0 16,26 0-1,0 0 1,49 0 0,1 0-16,-26 0 15,26 0 1,-25 0-1,-1 25 1,-49-25 0,25 0 15,-25 24-31,-26-24 31,1 0-31,0 0 31</inkml:trace>
  <inkml:trace contextRef="#ctx0" brushRef="#br0" timeOffset="154407.9602">21739 10061 0,'0'25'219,"0"0"-203,25 0-16,0-1 15,-25 1 1,25 25-1,0-25 1,-25 0-16,25-25 16,-25 25-1,25-25 48,0 0 77,0 0-30,-25-25-95,0 0 1,25 25 0,-25-25-1,24 25-15,1-25 16,-25 0 0,25 0-1,0 1 1,-25-1-1,25 0-15,0 0 16,0 0 0,0 0-1,0 25 1,-25-25-16,25 25 31,-25-25-15,24 25-1,1-25 64,0 25-33,-25-25-14,25 25 15,-25-24-32</inkml:trace>
  <inkml:trace contextRef="#ctx0" brushRef="#br0" timeOffset="159263.1823">21690 10210 0,'0'25'266,"25"0"-235,-1-25-31,1 0 47,-25 25-32,25-25 142,-25 25-126,25 0 47,0-25-31,0 0 47,25 0-79,-25 0 1,49 0 0,76-125-1,-1-24 1,-24-50-16,-51 99 15,-24 25 1,-50 50 0,0 0 15,25 25-31,-25-24 16</inkml:trace>
  <inkml:trace contextRef="#ctx0" brushRef="#br0" timeOffset="168513.8399">21889 12128 0,'25'0'32,"-25"-25"-32,25 25 31,0 0-16,-1 0 1,1 0 31,-25 25-16,0 0-15,0 49-1,0-24-15,0 0 16,0-25 15,0 0-15,0-50 93,0-25-93,0 25 0,50-50-1,-25 50 1,0-24-1,0-1 1,0 25 0,-50 50 171,25 0-171,-25-25-1,25 50 1,0-26 0,0 1 15,0 0-15,0 0 15,0 0 0,25-25-15,-25 25 15</inkml:trace>
  <inkml:trace contextRef="#ctx0" brushRef="#br0" timeOffset="169044.2099">22337 12227 0,'0'50'62,"0"0"-62,0 25 16,0-26-1,0 1 1,25-50 0,-25 50-16,25-25 62</inkml:trace>
  <inkml:trace contextRef="#ctx0" brushRef="#br0" timeOffset="169653.6436">22486 12402 0,'25'0'79,"25"0"-64,0 0 1,25-25-1,74 25 1,1-25-16,24-25 16,-75 50-1,-24-25 1,-50 25 0</inkml:trace>
  <inkml:trace contextRef="#ctx0" brushRef="#br0" timeOffset="170390.166">22960 12501 0,'49'0'109,"26"0"-109,0 0 16,24 0-1,1-25 1,-25 25-1,-25 0 1,-26 0-16,26 0 16,-25 0 31</inkml:trace>
  <inkml:trace contextRef="#ctx0" brushRef="#br0" timeOffset="171697.6773">24130 11978 0,'0'0'0,"0"-25"31,0 0-16,0 1 17,0 48 30,0 1-46,0 50-1,-25-25-15,0 0 16,25-25 0,0-1-1,0 1 1,0 0 0,0 0-1,0 0 16,0 0 1,50-25-1,0 0-15,0 0-1,-25 0-15,24 0 16,1 0-1,-25-25 1,0 25 0,-25-25-1,25 25 1,-25 50 140,-25 0-140,0 25-16,25-26 15,0 1 1,0 0 0,0 0-1,0-25-15,0 24 16,0-24 0,0 0-1,0 0 16</inkml:trace>
  <inkml:trace contextRef="#ctx0" brushRef="#br0" timeOffset="172843.054">24902 11655 0,'0'24'63,"-50"51"-48,50-25 1,-25 0 0,25 24-1,-25-24-15,25-25 16,0 0 0,0 25-1,0 25 1,0-1-1,0-24-15,0-25 16,0 25 0,0-25-1,25-25 1,-25 25-16,25-25 31,0 0 0,0 0 1,0 0-17,0 0 17,25 0-32,-26 0 31,1 0 0</inkml:trace>
  <inkml:trace contextRef="#ctx0" brushRef="#br0" timeOffset="173781.4182">24653 12028 0,'50'0'94,"0"0"-79,-26 0 1,26 0-16,0 0 16,0 0-1,-25 0 1,0 0 0,0 0-1,-1 0 48</inkml:trace>
  <inkml:trace contextRef="#ctx0" brushRef="#br0" timeOffset="196812.5364">27691 11107 0,'199'0'187,"-49"0"-171,-26 0-1,-24 0 1,-26 0-16,51 0 16,-50 0-1,-1 0 1,1 0 0,-25 0-16,0 0 15,24 0 1,-24 0-1,0 0 1,25 0 0,-26 0-16,1 0 15,25 0 1,-50 0 15,0 0-15,0 0-16,0 0 31,24 0-15,-24 0 15,0 0 0,25 0-15,-25 0 15,0 0-15,0 0-1,0 0 1,0 0 31,-1 0-32</inkml:trace>
  <inkml:trace contextRef="#ctx0" brushRef="#br0" timeOffset="205369.0203">2864 15016 0,'124'0'203,"26"0"-187,-1 0 0,-49 0-1,-1 0 1,26 0-16,-51 0 16,-24 0-1,-25 0 1,0 0-1</inkml:trace>
  <inkml:trace contextRef="#ctx0" brushRef="#br0" timeOffset="214458.1902">13522 15041 0,'224'0'203,"25"0"-187,-25 0-16,-25 0 16,-24 0-1,49 0 1,-25 0 0,224 0 15,-273 25-31,-76-25 15,-24 0 1,0 0 0,0 0-16,-50 25 15,25-25 1</inkml:trace>
  <inkml:trace contextRef="#ctx0" brushRef="#br0" timeOffset="217256.782">12003 13921 0,'50'74'203,"-26"1"-187,1-75-1,-25 25 1,25-25 31,25 0 15,0-50-46,124-74 0,100-100-16,199-125 15,-174 199 1,-25 1 0,-50 74-1,-50 1-15,-74 24 16,-25 0-1,-50 50 1,24-25 0,-24 0-1,0 25-15</inkml:trace>
</inkml:ink>
</file>

<file path=ppt/ink/ink4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23:10.769"/>
    </inkml:context>
    <inkml:brush xml:id="br0">
      <inkml:brushProperty name="width" value="0.05292" units="cm"/>
      <inkml:brushProperty name="height" value="0.05292" units="cm"/>
      <inkml:brushProperty name="color" value="#FF0000"/>
    </inkml:brush>
  </inkml:definitions>
  <inkml:trace contextRef="#ctx0" brushRef="#br0">4283 4782 0,'150'0'203,"49"0"-187,0 0-16,25 0 15,25 0 1,-99 0 0,-1 0-1,-49 0-15,-1 0 16,1 0 0,-26 0-1,1 0 1,-25 0-16,0 0 15,0 0 1,24 0 0,1 0-1,-25 0 1,0 0-16,-1 0 16,1 0-1,0 0 1,0 0-1,25 0-15,-1 0 16,-24 0 0,-25 0-1,25 0 1,24 0 0,1 0-16,-25 0 15,25 0 1,-26 0-1,1 0 1,25 0-16,-25 0 16,24 0-1,1 0 1,0 0 0,-25 0-16,0 0 15,-26 0 1,26 0-1,-25 0 17,0 0-1</inkml:trace>
  <inkml:trace contextRef="#ctx0" brushRef="#br0" timeOffset="3249.6899">21216 2814 0,'25'0'219,"0"25"-203,0-25 30,0 0-30,0 0 0,99-25-1,51-199 1,149-124 0,-26-26-16,-123 200 15,-51 49 1,-24 26-1,-75 74 1,0 0 0</inkml:trace>
  <inkml:trace contextRef="#ctx0" brushRef="#br0" timeOffset="16319.6961">19573 12651 0,'50'0'109,"-25"0"-93,74 0-1,-24 0-15,-25 0 16,24 0 0,-24 0-1,0 0 1,0 0 0,-25 0-1</inkml:trace>
  <inkml:trace contextRef="#ctx0" brushRef="#br0" timeOffset="17309.4916">20420 12277 0,'0'25'94,"0"0"-79,0 50-15,-50 49 16,25-49 0,25 0-1,0-26 1,0 1-16,0-25 15,0 0 17,25-25 15,25 0-32,-1 0 1,26 0-1,-50 0-15,0-25 16,25-25 0,-25 0 15,0 26-31,-25 48 125,0 51-109,0 25-16,0-26 15,0-24 1,0 0-1,0 0 1,0-25 0,0 0 15</inkml:trace>
  <inkml:trace contextRef="#ctx0" brushRef="#br0" timeOffset="18136.2229">21739 12177 0,'25'0'16,"-25"75"93,0 25-93,25-1-1,-25-49-15,0-25 16,0 0-1,0 0 17,25 0-1,-25 0-31,0 0 31</inkml:trace>
  <inkml:trace contextRef="#ctx0" brushRef="#br0" timeOffset="19534.4018">22511 12277 0,'-25'0'109,"1"25"-93,-1-25 15,25-25 32,0 0-63,0 0 31,0 0-15,0 0-1,25 25 16,-1 25 1,-24 0-17,25 25 1,-25 0 0,0 0-1,0 0 1,0-1-16,0-24 15,0 0 1,-25-25 15,1 25-31,-1-25 32,0 0 14,25-25 48,0 0-63,25 25 16,0 0-15,-1 25-17,-24 0 16,25 0-15,-25 0 0,0 0 62,0 0-63</inkml:trace>
  <inkml:trace contextRef="#ctx0" brushRef="#br0" timeOffset="20295.9363">20295 13821 0,'50'0'125,"25"-25"-110,49 0 1,-24 25 0,-50-25-16,-26 25 15,1 0 1,0 0-1,0 0 1</inkml:trace>
  <inkml:trace contextRef="#ctx0" brushRef="#br0" timeOffset="20982.0826">20868 13622 0,'0'0'0,"0"-25"31,0 0 16,0 0 0,0 0-16,0 100 94,0 0-109,25 24-16,-25-24 16,25-25-1,-25 0 1,25-26-1,-25 1 1</inkml:trace>
  <inkml:trace contextRef="#ctx0" brushRef="#br0" timeOffset="22520.8049">19224 11904 0,'0'24'62,"-25"1"-46,-99 0-1,-50 75 1,24-1 0,1 1-16,99-25 15,0-50 1,25 25-1,0-1 17,25-24-32,0 25 15,0 25 1,0 49 0,25 75-1,25-24-15,50 74 16,-51-100-1,1 26 1,-25-51 0,0 50-16,0-49 15,0-50 1,0-26 0,-25-24-1,50-25 204,24 0-203,101 50-1,49-25 1,-25 25-1,-99-25-15,-51 0 16,26-1 0,-50-24-1,0 0 1</inkml:trace>
  <inkml:trace contextRef="#ctx0" brushRef="#br0" timeOffset="24282.8887">22337 13124 0,'25'0'125,"25"0"-110,74 0 16,-49 0-31,-25 0 16,-25 0 0,0 0-1,-25 25 48,0 0-48,0-1 1,0 1 0,-25-25-1,25 25-15,-25-25 16,25 25 31,0 0 31,0 0-78,50 25 16,-50-25-1,0 0 1,0-1-1,0 1 17,0 0-17,0 0 17,-50 0-32,0 0 15,25-25 1,0 0-1,0 0 1,-25 25 0</inkml:trace>
  <inkml:trace contextRef="#ctx0" brushRef="#br0" timeOffset="25349.6474">23159 11704 0,'0'0'0,"-25"0"16,25 25-1,25-25 79,0 0-78,74 0-1,1 0 1,24 25-16,-74 100 16,0-51-1,0 51 1,-25-26 0,0 51-16,-25-26 15,25 76 1,-25-51-1,0-74 1,0 24-16,0-24 16,24-25-1,-24-25 1,0 0 0,25 0-1,-25-1 1,0 1 15,0 0-15,0 0 15,0 0-15,-74 25-1,-1-25-15,25-25 16,0 0-1</inkml:trace>
  <inkml:trace contextRef="#ctx0" brushRef="#br0" timeOffset="26150.2219">24130 12352 0,'0'0'0,"25"0"15,0 0 16,0 0 16</inkml:trace>
  <inkml:trace contextRef="#ctx0" brushRef="#br0" timeOffset="27142.0243">24329 11679 0,'-25'0'31,"0"0"-15,1 0-1,-1 0 1,25 25 0,0 0-1,-25-25-15,25 25 16,-25 50-1,25-50 1,0 25 0,0-1-1,0 26-15,0 25 16,50 74 15,-1 0-31,-24-24 16,0-51-16,0 51 15,-25-100 1,25 24 0,-25-24 15,25-50 31,0 0 1,0 0-47,0 0-1,24 0 1</inkml:trace>
  <inkml:trace contextRef="#ctx0" brushRef="#br0" timeOffset="28475.1616">24628 11829 0,'25'0'32,"0"0"-17,0 0 1,25 0-16,-1 0 15,-24 0 1,0 0 0,0 0 15,-25 25-31,0 0 31,0 24-15,0-24-1,0-74 126,0 24-141,25-50 16,-25 0-1,25 1 1,0 49 15,-25 0-15,0 75 156,0 49-157,0 51 1,0-51 0,0-24-1,0-25 1,25-50-1,0 0 17,-1 0-17,1 0-15</inkml:trace>
  <inkml:trace contextRef="#ctx0" brushRef="#br0" timeOffset="29021.8146">25126 12103 0,'0'25'78,"25"49"-62,-25-24-16,0-25 16,0 0 15</inkml:trace>
  <inkml:trace contextRef="#ctx0" brushRef="#br0" timeOffset="30112.6804">24977 12526 0,'49'50'16,"-24"0"0,-25-25-16,0 24 15,0 1 1,0-25-1,0 0 1,25-25 109,0-75-109,25 1-1,0-51 1,24 1 0,-49 49-16,0 25 15,-25 25 1,0 75 140,0 25-140,0-25-16,0 24 15,50 26 17,-50-75-17,25 0 1,-25 0-16,25-25 15,0 24 17</inkml:trace>
  <inkml:trace contextRef="#ctx0" brushRef="#br0" timeOffset="31281.1107">25749 12676 0,'0'24'78,"0"26"-63,-25 0 1,-25 0 0,25-25-1,0-25 1,25-25 78,0 0-79,0 0 1,0 0-16,50 0 15,-25 0 1,25 25 0,-25 0-1,24 0 1,-49 25 15,25 25-15,-25 0-16,0 25 15,0-1 1,0 51 0,-25-26-1,0-49 1,1 25-16,-1-75 16,25-25 77,0 0-77,0 0-16,0-25 16,0-24-1,25 49 16,-1 0-15,1 25-16,25 0 16,-25 0-1,0 0 17</inkml:trace>
  <inkml:trace contextRef="#ctx0" brushRef="#br0" timeOffset="32539.1304">25649 11381 0,'0'0'0,"75"0"31,24 0-31,1-25 16,-25 0-1,-1 25-15,-49 0 16,0 0 15,0 75 16,-25 24-31,25 1-1,-25 24-15,25 51 16,0-1-1,0 0 1,0 1 0,-1-76-16,1-24 15,-25 0 1,0-26 0,0-24-1,0 0 16</inkml:trace>
  <inkml:trace contextRef="#ctx0" brushRef="#br0" timeOffset="33136.5543">26819 12153 0,'25'0'47,"0"-25"-31,0 25-1,50 0-15,-25-25 16,24-25-1,1 50 1,-50 0 0,0 0 15</inkml:trace>
  <inkml:trace contextRef="#ctx0" brushRef="#br0" timeOffset="33593.5129">26919 12427 0,'25'0'63,"25"-25"-63,24 25 16,26-50-1,-25 25 1,-25 25-1,-26-25 1,1 25 15</inkml:trace>
  <inkml:trace contextRef="#ctx0" brushRef="#br0" timeOffset="34665.2682">27965 11231 0,'-25'-25'15,"-25"25"1,25 0 0,0 0-1,0 0 1,1 0 15,-1 75-15,25 0-1,0 24 1,0 101-16,0-1 16,0-50-1,0 1 1,0 24 0,0-74-16,0-26 15,0 26 1,0-50-1,0-1 1,0 1-16,25 0 16,-25-25 15,24-25 0,-24 25-31,25-25 31,0 0-15,0 0 0,25 0-16,0 0 15,-25 0 1,25 0 0,-1 0-1,26-25-15,-25 0 16,-25 0-1</inkml:trace>
  <inkml:trace contextRef="#ctx0" brushRef="#br0" timeOffset="35970.2726">28239 11580 0,'0'0'0,"-25"0"93,25 25 1,25-25-78,0 0-1,0 0 1,0 0 0,-1 0-1,1-25 1,0-25-16,-25 25 31,0 0 0,0 0-15,0 0 15,0 1 0,-25 24-15,0 0 31,1 0-16,-26 24 16,50 26-47,-25-25 16,0 25-1,25-25 1,0 0 31,0 0-16</inkml:trace>
  <inkml:trace contextRef="#ctx0" brushRef="#br0" timeOffset="37380.2736">28214 12302 0,'0'25'31,"25"-25"32,0 0-16,0 0-16,-25-50 0,25 0-15,-25 0 0,0 26-1,0-1 1,0 0-1,0 0 17,0 0-1,-25 25 0,0 0-31,0 0 16,0 0 46,25 25 1,0 0-63,0 0 15,0 49 17,0-49-17,0 25-15,0-25 32,25-25 93</inkml:trace>
  <inkml:trace contextRef="#ctx0" brushRef="#br0" timeOffset="38651.1773">28712 11132 0,'0'0'0,"124"-50"16,-24 0-16,-75 25 15,0 25 1,0 0 15,-25 25 32,0 100-48,0 49 1,0 50-1,25 75 1,-25-50-16,0-150 16,0-24-1,0 0 1,25 24 0,-25-24-1,0-25-15,0 25 16,0-50-1,0-1 1,-25-24 156,-50 0-156,0 25-1,25-25 1,1 0-16</inkml:trace>
  <inkml:trace contextRef="#ctx0" brushRef="#br0" timeOffset="40901.7135">20420 14892 0,'622'-175'156,"-49"-49"-156,-374 150 16,-49-1-1,24 25 1,0 0 0,0 25-16,-49 1 15,-1 24 1,1-25 0,-25 25-1,49-25-15,-99 25 16,25 0-1,-26-25 1,26 25 0,0-25-1,-1 25-15,26-25 16,-25 25 0,-25-25-1,-50 0 1,24 25-16,-24-25 47</inkml:trace>
  <inkml:trace contextRef="#ctx0" brushRef="#br0" timeOffset="46172.3336">22312 14344 0,'125'-25'141,"99"-50"-126,0 1 1,174-26 15,-174 50-31,1 25 16,48-49-1,26 24 1,-50 25-16,-49 0 16,-1-25-1,-25 25 1,-25 0-16,-49-24 16,-25 49-1,24-75 1,-24 25-1,0 0 1,0-24-16</inkml:trace>
  <inkml:trace contextRef="#ctx0" brushRef="#br0" timeOffset="65236.3247">20121 15888 0,'25'0'78,"74"0"-47,51 0-31,49 0 16,-25 0-1,-49-50-15,-26 25 16,-49 25-1,-25 0 1</inkml:trace>
  <inkml:trace contextRef="#ctx0" brushRef="#br0" timeOffset="65857.9165">20345 16286 0,'50'0'47,"74"0"-31,26 0 0,-76 0-16,1 0 15,-50 0 1,0 0-1,0 0 1,0 0 0,0 0 31</inkml:trace>
  <inkml:trace contextRef="#ctx0" brushRef="#br0" timeOffset="66737.5131">20967 15813 0,'25'0'125,"25"0"-109,0 0-1,0 0-15,0 25 16,-1 25 0,-49-25 15,25-25-15,-25 25-1,0 0 16,0-1-15,-25 51-16,-49 0 16,24-25-1,0 24 1,0-24 0,25-25-16,0-25 15,1 25 1,-1 25-1</inkml:trace>
  <inkml:trace contextRef="#ctx0" brushRef="#br0" timeOffset="68105.8719">23109 14867 0,'0'0'0,"0"-25"15,0 0 1,0 0-16,0 0 15,0 0 1,0 0 0,0 1 15,50 24 219,25 0-234,-1 0-1,-49 0 1,25 0-1,-25 0-15,0 0 16</inkml:trace>
  <inkml:trace contextRef="#ctx0" brushRef="#br0" timeOffset="69124.7831">23632 14468 0,'0'75'93,"0"25"-77,0-50 0,0 24-1,0-49-15,25 0 16,0 25 0,0-50-1,0 0 16,-1 0 1,1 0-17,0 0 1,0-25-16,0-25 16,-25 25-1,25-25 1,-25 26-1,0-1-15,0 0 16,25 50 109,-25 24-125,25 51 16,-25-25-1,25-25 1,0-25 0,-25-1-16,0 1 15,0 0 63</inkml:trace>
  <inkml:trace contextRef="#ctx0" brushRef="#br0" timeOffset="70441.9101">24354 14419 0,'25'0'78,"0"0"-47,0 0-31,0 25 16,-25-1 15,0 1 1,0 0-32,0 0 15,0 0 16,0 0-15,0-50 125,0-25-141,25 0 15,0 1 1,-1-1 0,1 0-1,-25 25 1,0 0-1,0 50 189,0 25-189,0 0 1,0 24-16,0-24 15,0-25 1,25 0 0,-25 0-1,0 0 1,25-25 0</inkml:trace>
  <inkml:trace contextRef="#ctx0" brushRef="#br0" timeOffset="71001.309">24703 14618 0,'25'50'110,"0"-1"-95,-25 1-15,24 0 16,-24-25-1,25-25 1,-25 25 0,0 0-1</inkml:trace>
  <inkml:trace contextRef="#ctx0" brushRef="#br0" timeOffset="72104.4675">20345 13348 0,'0'-25'47,"25"25"-32,50-25-15,24 0 16,75-25 0,1 25-1,-1 1 1,50 24-16,-74 0 15,-51-25 1,1 25 0,-1-25-1,26-25-15,24 50 16,-49-25 0,-25 0-1,-26 0 1,1 25-1,-25 0-15,0 0 16,0 0 0,-25-25-1,25 25 1,0 0 0,0 0 15,0 0-16</inkml:trace>
  <inkml:trace contextRef="#ctx0" brushRef="#br0" timeOffset="73730.9384">24952 14369 0,'25'0'47,"74"0"-32,51-25 1,99 0 15,-175 0-31,-49 25 16,0-25-1</inkml:trace>
  <inkml:trace contextRef="#ctx0" brushRef="#br0" timeOffset="74314.3524">25425 14195 0,'0'24'93,"0"26"-77,0 50 0,0 24-1,0-24-15,0-50 16,0 0 0,0-26-1</inkml:trace>
  <inkml:trace contextRef="#ctx0" brushRef="#br0" timeOffset="75148.1257">25823 14269 0,'0'-25'47,"25"25"62,-25 25-93,25 0-1,-25 25 1,0 0-16,0 0 15,0-26 1,25 26 0,-25 0-1</inkml:trace>
  <inkml:trace contextRef="#ctx0" brushRef="#br0" timeOffset="76626.3367">26321 14269 0,'-74'25'125,"-1"-25"-109,25 0-16,25 0 15,0 0 1,25-25 0,-25 0-1,25 0 1,0 1 31,0-1-32,50 25-15,0-50 32,0 50-17,-25 0 1,0 0 15,0 25 0,-25 25-31,0-1 16,0 1 0,0-25-1,0 50 1,0-50 0,0 0-16,0-1 15,0 1 1,24-25 249,1 0-249,25 0 0,0 0-1,-25 0-15,0 0 16,0 0 15,0 0-15</inkml:trace>
  <inkml:trace contextRef="#ctx0" brushRef="#br0" timeOffset="77897.2393">26720 14120 0,'25'0'47,"0"0"-31,0 0-1,-1 0 17,-24 25-17,0 0 1,0 0-1,0 24 17,0 1-32,-24-25 31,24 0-15,0-75 109,0 0-110,0-24 1,74-1-16,-49 25 15,0 25 1,0 0 0,-25 0-1,0 1 1,0 48 156,0 1-157,0 25 1,0 0 0,0-25-1,0 0 1,50 25 0,-25-50-16,0 24 15,-1-24 16,1 0 1,0 0-1,0 0 0</inkml:trace>
  <inkml:trace contextRef="#ctx0" brushRef="#br0" timeOffset="79153.1598">27317 14195 0,'0'0'0,"25"0"78,0 0-31,-25 24 47,-25-24-16,25-24 0,50 24-31,-25 0-16,0 0-15,0 24 0,-25 1-16,0 25 15,0 25 1,0-25 0,0-1-1,0-24-15,0 0 31,-25-25 1,0 0-17,-25 0 17,50-25 61,25 25-77,25 0 0,0 0-1,49 0 1,1 0-16,-25 0 15,-1 0 1,-49 0 0,25 0-1,-25 0 1,0 0-16</inkml:trace>
  <inkml:trace contextRef="#ctx0" brushRef="#br0" timeOffset="79752.6654">28189 13946 0,'0'0'0,"50"-25"31,-25 25-15,49 0-1,51-25 1,-50 0-16,-26 25 15,-24 0 1,0 0 15</inkml:trace>
  <inkml:trace contextRef="#ctx0" brushRef="#br0" timeOffset="80334.2922">28289 14195 0,'74'0'46,"51"0"-30,-26-25-16,-24 0 16,-25 0-1,0 0 1,0 25 0,-26 0-1,1 0-15</inkml:trace>
  <inkml:trace contextRef="#ctx0" brushRef="#br0" timeOffset="81495.1251">29559 13597 0,'-25'0'31,"0"25"-31,-25 25 16,25-1 0,0 1-1,0 25 1,25-50 0,0 0-1,0 0 1,0 0-1,25-1 32,25-24-31,0 0 0,-25 0-16,25 0 15,-26 0 1,26 0-1,-25 0 1,0 0 0,0-24-1,0-26 17,0 0-17,-25 25-15,0 0 16,0-25-1,0 25 1,0 1 0,0-1 15,0 0 16,-25 25-47,0 0 15,0-25 1,0 25 0,0 0-1,0 0 17,0 0-17,1 0 16</inkml:trace>
  <inkml:trace contextRef="#ctx0" brushRef="#br0" timeOffset="83142.5935">20918 14195 0,'25'0'93,"24"0"-77,1 0 0,50-25-16,199-75 15,-25 25 1,-50 1 0,-100 24-1,26 0 1,49 25-16,-50 25 15,-74-25 1,-25 25 0,49-25-1,26-24-15,-1-1 16,51 0 0,-26-25-1,-24 25 1,-76 50-16,1-49 15,25 24 1,-50 25 0,25-25-1,-26 0 1,1 25-16,0 0 31,0 0 0</inkml:trace>
  <inkml:trace contextRef="#ctx0" brushRef="#br0" timeOffset="85771.6327">23234 16261 0,'49'0'79,"26"-24"-79,0-1 15,74 0 1,-99 0-1,0 25 1,0 0-16,-26-25 16,1 25-1,0 0 17</inkml:trace>
  <inkml:trace contextRef="#ctx0" brushRef="#br0" timeOffset="87053.5451">23981 15938 0,'24'0'31,"1"0"0,0 0-15,-25 49 0,0-24-1,0 0 1,0 25-16,0-25 16,0 0-1,0 0 1,0 0 15,0-75 94,50 0-109,0 0-1,0-49 1,-50 49 0,25 0-1,0 25-15,-25-25 16,0 75 140,-25 0-140,25 25-1,-25-25-15,25 25 16,0-1 0,0-24-1,0 0 1,0 0-16,0 0 15,0 0 1,25-25 0,-25 25-1,25-25-15,-1 25 16,1 0 0,0-25 30</inkml:trace>
  <inkml:trace contextRef="#ctx0" brushRef="#br0" timeOffset="87727.1897">24504 16137 0,'24'25'94,"-24"25"-78,0-1-1,0-24-15,0 25 32,25-50-17,-25 25 16</inkml:trace>
  <inkml:trace contextRef="#ctx0" brushRef="#br0" timeOffset="88412.7251">24877 16037 0,'25'0'47,"0"-25"-47,0 25 16,0 0-1,24-25 1,26 1 0,0-1-1,-25 25-15,-50-25 16,25 25 0,-1 0 15</inkml:trace>
  <inkml:trace contextRef="#ctx0" brushRef="#br0" timeOffset="89073.284">25076 15763 0,'0'75'15,"0"25"-15,0-1 16,0-24-1,25-50 1,-25 0 0,0 0-16,25-25 31,-25 25 0,25-25 16,-25 25-31</inkml:trace>
  <inkml:trace contextRef="#ctx0" brushRef="#br0" timeOffset="90306.8134">25624 15738 0,'0'0'0,"25"0"16,0-24-1,0 24-15,0 0 16,0 0-1,0 0 1,-1 0-16,1 0 31,0 0-15,-25 24 31,0 26-32,0 25 1,-25-25 0,-24 0-16,49-26 15,-25 1 17,74-25 108,1 0-109,0 0-31,-50 25 32,0 0-1,0 0-15,0 25 15,-50-25-16,0 0-15,1 0 16,-1-25 0,0 25-1,25-25 1</inkml:trace>
  <inkml:trace contextRef="#ctx0" brushRef="#br0" timeOffset="91945.1901">26296 15664 0,'25'0'15,"-25"25"1,0 49 0,0 51-1,-25-1-15,-24 26 16,24-100 0,0-25-1,25-1 1,0-48 78,0-1-79,0-25 1,0-25-1,50 0 1,-25 1-16,-1-1 16,-24 50-1,25-25 1,-25 25 0,0 0-1,0 1 32,0-1-16,0 50 204,0-1-220,0 1 1,0 0 15,0 0-15,0 0-16,0 25 31,0-25 0,0 25-31,0-26 32,25 1-17,0 0 1,0-25-16,0 0 15,25 0 1,-25 0 0,0 0-1,24 0 1,-24 0-16,25 0 31,-25 0 0,-25-25-15,25 0 15,-25 1 1</inkml:trace>
  <inkml:trace contextRef="#ctx0" brushRef="#br0" timeOffset="93356.1932">26969 15888 0,'0'50'141,"0"-25"-125,-50-1-1,25-24 1,0 0-1,0 0 1,25-49 62,0 24-62,0 0 15,25 0-31,25 0 16,-50 0-1,50 25 1,-25 0 0,0 0-1,0 0 1,-1 25 15,1 0-15,-25 0-16,0 25 15,0 49 1,0-24 0,0 0-1,0-1-15,0-24 16,0-25-1,-25 0 1,1-25 0,-1 0-1,25-25 110,0 0-109,0 0 0,0 0-1,25 25 1,-1 0-1,1 0 1,0 0 0,0 0-1,0 0 1,0 0 15</inkml:trace>
  <inkml:trace contextRef="#ctx0" brushRef="#br0" timeOffset="94803.2196">26296 16012 0,'0'-49'78,"0"24"-47,0-25-15,0 25-16,-74-25 31,74 0-15,-50 50-1,50-25-15,-25 1 16,0 24 31,0 0-32,25-25 17,-25 25-1</inkml:trace>
  <inkml:trace contextRef="#ctx0" brushRef="#br0" timeOffset="95590.4779">27566 15564 0,'25'0'31,"75"0"-15,-50 0-1,24 0-15,1-25 16,50 0 0,-75 25-1,-1 0 1,-24-25-1,0 25-15</inkml:trace>
  <inkml:trace contextRef="#ctx0" brushRef="#br0" timeOffset="96135.8715">27791 15863 0,'74'0'32,"1"0"-17,25 0-15,49-25 16,-49 25-1,-26-25 1,-24 25 0,-25 0-16,0 0 31</inkml:trace>
  <inkml:trace contextRef="#ctx0" brushRef="#br0" timeOffset="97206.3637">29509 15191 0,'-75'0'31,"-24"99"-31,24 1 16,25-25-16,25-26 15,0 1 1,25-25-1,0 0 1,0 0 0,0 0-16,0 0 15,25 0 1,50-1 0,-25-24-1,-1 0-15,-24 0 16,50 0-1,-25 0 1,25-24 0,-1-51-16,26-50 15,-50 26 1,-50 24 0,25 0-1,-25 50-15,0 1 16,0-26-1,0 25 17,-25 0-1,0 25-15,-25-25-1,0 25 1,0 0-16,25 0 31,1 0 0,-1 0-15,0 0 46,0 0-30</inkml:trace>
  <inkml:trace contextRef="#ctx0" brushRef="#br0" timeOffset="100366.1092">27143 13721 0,'25'50'125,"0"0"-125,0 0 16,-25-25-1,25 25 1,-25-26-1,0 1 1,25-25 15,0 0 1,-1 0 14,26 0-30,25-49 0,25-76-1,24 1 1,-24 24 0,-26 25-16,-49 0 15,0 51 1,-25-1-1,25 25 1,-25-25 0</inkml:trace>
  <inkml:trace contextRef="#ctx0" brushRef="#br0" timeOffset="103173.5803">9438 12974 0,'0'-25'31,"50"1"-15,24-51 0,26 25-1,-25 25-15,-26 0 16,1 25 0,-25 0-1,0 0 1,0 0-16,-25 50 15,25 0 1,-25 0 0,0 24-1,0 1-15,0-25 16,0 0 0,-25-25-1,25-1 1,0-48 62,0-101-62,50 1-1,0-26 1,-1 75-1,-24 26-15,-25-1 16,0 75 125,0 0-126,-25 49 1,25-24 0,0 0-16,0 0 15,0-25 1,0 0-1,0-1 1,25 1 0,0-25 15,25 0-15,-25 0-1,0 0 16,0 0-15</inkml:trace>
  <inkml:trace contextRef="#ctx0" brushRef="#br0" timeOffset="104328.3961">10459 12900 0,'25'0'31,"0"0"0,0 0-15,-1 0 0,-24 49 15,0-24-31,0 25 16,0 0-1,0-25 1,0 0-1,-24-25 17,24-25 30,0 0-31,24 25-15,-24-25-16,50 0 16,0 25-1,-25 0 1,0 0 0,0 0-1,-25 25 1,0 0-1,0 50 1,0-1 0,0 26-16,-25 49 15,-25-74 1,0-25 0,25-25-1,0 0-15,1-25 47,24-25-16,0 0-31,0-50 16,0 25 0,0-24-1,49 24 1,1 25-16,0 0 15,-25 25 1,25 0 0,-1 0-1,-24 0-15,25 0 16,-25 0 0,25 0-1,-25 0 16</inkml:trace>
  <inkml:trace contextRef="#ctx0" brushRef="#br0" timeOffset="104939.5336">11256 12676 0,'25'0'31,"-1"0"0,1 0-31,50 0 16,-25 0-1,25 0 1,-50-25 0,24 25-1,-24 0-15,0 0 16,0 0 0</inkml:trace>
  <inkml:trace contextRef="#ctx0" brushRef="#br0" timeOffset="105422.8801">11480 12925 0,'75'0'31,"-1"0"-31,-24 0 15,-25 0 1,25 0-16,-25 0 16,0 0-1,-1 0 17</inkml:trace>
  <inkml:trace contextRef="#ctx0" brushRef="#br0" timeOffset="106246.4869">12451 11904 0,'0'49'63,"0"76"-48,0 74-15,25-25 16,25 1 0,-25-101-1,24 26 17,-24-75-17,-25 0-15,25 0 16,0-25 15,0 0-31,0 0 31,0 0-15,25 0 0,-1 0-1,-24-25 1,0 0-1,0 0 1,0 0 0,0 25-16,-25-25 15</inkml:trace>
  <inkml:trace contextRef="#ctx0" brushRef="#br0" timeOffset="107249.17">12227 12476 0,'0'0'0,"75"0"31,24 0-15,51 0 0,-76 0-1,1 0-15,-25 0 16,-25 0-1,0 0 1,0 0 0,-1 0 46</inkml:trace>
  <inkml:trace contextRef="#ctx0" brushRef="#br0" timeOffset="117057.7237">11131 14219 0,'0'-24'63,"25"24"-48,0 0 1,25 0-16,-25 0 16,0 0-1,-25 24 1,24 26 0,-24-25-16,0 0 15,0 0 32,25-100 47,0 1-79,25-51 1,-50 50 0,0 1-16,25-26 15,-25 75 17,0-25-1,0 75 109,0 0-124,0 25 0,0-25-1,0 25 1,0-1-16,0 26 16,0-25-1,25-25 1,25 50-1,0-51-15,-26 1 16,26 0 0,-25-25 15,0 0-15,0 0-1,0 0 16</inkml:trace>
  <inkml:trace contextRef="#ctx0" brushRef="#br0" timeOffset="117539.0567">11878 14095 0,'0'0'0,"0"50"32,25 24-32,0 51 15,0-75 1,0 24-16,-25-49 15,0 25 1,25-50 15,-25 25-31</inkml:trace>
  <inkml:trace contextRef="#ctx0" brushRef="#br0" timeOffset="118061.0576">12476 13995 0,'50'-25'47,"-1"25"-31,26 0-1,75-24 1,-51-1 0,-24 25-1,-25-25-15,-25 25 16,0 0 31</inkml:trace>
  <inkml:trace contextRef="#ctx0" brushRef="#br0" timeOffset="118657.1502">12899 14045 0,'25'0'63,"50"0"-47,0 0-1,49 0 16,-99 0-15,25 0-16,-25 0 31</inkml:trace>
  <inkml:trace contextRef="#ctx0" brushRef="#br0" timeOffset="123052.1813">13970 13497 0,'0'-25'32,"0"0"-17,25 1-15,25-1 31,-25 25-15,24-25 0,-24 25-1,0 0 17,0 0-1,0 0-31,-25 25 15,0 0 1,0-1 0,0 26 15,0-25-31,0 0 16,0 0-1,0 75 1,-100-51-1,51 1-15,-1 0 16,-25-25 0,25 25-1,50-25 1,-50-25-16,50-25 109,75 0-93,50-25 0,-1 0-16,-24 50 15,-50-25 1,-25 25-1,24 0 1,-24 0 15,0 50 16,-25-25-16,0 25 1,0-25-17,0 0 1,0 0 15,0-1-31,0 1 16,-25-25-1,0 50 1,-24-50 0,-26 25-1,0 0-15,0-25 16,51 0 0,-1 0-1,0 0 1,0 0-16,0 0 31,0 0 0</inkml:trace>
  <inkml:trace contextRef="#ctx0" brushRef="#br0" timeOffset="123967.8257">14941 12875 0,'0'74'62,"0"26"-30,0 25-32,0-51 15,0 26 1,50-1-16,0 1 15,-25-25 1,0 0 0,24-51-1,-49 1-15,25 0 16,-25 0 0,25-25-1,0 0 1,0 0-1,0 0 17,0 0-17,25 0 1,-1-25-16,-24 0 16,25 25-1,-25-49 1,0 49-1</inkml:trace>
  <inkml:trace contextRef="#ctx0" brushRef="#br0" timeOffset="124616.2874">14941 13547 0,'0'-25'15,"0"0"16,25 0 16,50 25-31,49-25 15,-74 25-15,50 0-16,-1 0 15,-24 0 1,0 0 0,-25 0-1,-26 0-15,1-24 32</inkml:trace>
  <inkml:trace contextRef="#ctx0" brushRef="#br0" timeOffset="135145.593">13148 7172 0,'25'0'47,"25"50"-16,-25 50-16,25-26 1,-25-24 0,-1 50-16,1-75 15,-25 0 1,0-1 0,25-24-1,0 0 32,0 0 0,0 0-31,50-24-1,49-51 1,26 0-1,24 0-15,-50 1 16,-49 74 0,0-50-1,0 25 1,-1 25-16,-24 0 16,0-25-1,-25 25 1,0 0 15</inkml:trace>
</inkml:ink>
</file>

<file path=ppt/ink/ink4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25:48.017"/>
    </inkml:context>
    <inkml:brush xml:id="br0">
      <inkml:brushProperty name="width" value="0.05292" units="cm"/>
      <inkml:brushProperty name="height" value="0.05292" units="cm"/>
      <inkml:brushProperty name="color" value="#FF0000"/>
    </inkml:brush>
  </inkml:definitions>
  <inkml:trace contextRef="#ctx0" brushRef="#br0">6151 14717 0,'249'0'140,"50"0"-124,-1 0 0,-24 0-1,-25 0 1,25 0-16,-50 0 16,75 0-1,-25 0 1,-75 0-1,-24 25-15,-51-25 16,26 25 0,-76-25-1,-24 0 1,25 0 0,-50 0-16,25 0 15,-1 0 1,-24 0-1,0 0 1,0 0 0,0 0 15,0 0-15,25 0-16,-1 0 15,1 0 1,-25 0-1,0 0 1,25 0 0,0 0-16,-1 0 15,1 0 1,25 0 0,-50 0-1,25-25-15,-25 0 31</inkml:trace>
  <inkml:trace contextRef="#ctx0" brushRef="#br0" timeOffset="13771.9188">22960 14543 0,'0'0'0,"398"0"16,25 0-16,-149 0 15,-124 0 1,24 0-1,25 0 1,-24 0-16,-76 0 16,-49 0-1,-25 0 1,25 0 0,-1 0 249,126-25-265,447 25 16,399-50-1,-473 50 1,-249 0 0,25 0-16,-125 0 15,-75-24 1,-49 24 0,-25-25-1,0 0 1,0 25 187,49 0-187,275-25-1,-26 25 1,-24 0-1,-75 0-15,-124 0 16,-76 0 0,1 0-1,-25 0 1</inkml:trace>
</inkml:ink>
</file>

<file path=ppt/ink/ink4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26:52.014"/>
    </inkml:context>
    <inkml:brush xml:id="br0">
      <inkml:brushProperty name="width" value="0.05292" units="cm"/>
      <inkml:brushProperty name="height" value="0.05292" units="cm"/>
      <inkml:brushProperty name="color" value="#FF0000"/>
    </inkml:brush>
  </inkml:definitions>
  <inkml:trace contextRef="#ctx0" brushRef="#br0">15389 4433 0,'324'0'203,"-50"0"-203,-100 0 15,26 0 1,49 0 0,-25 25-1,199 0 1,-199 0-1,-74-25 1,-26 0 0,-49 0-16,24 0 15,-24 0 1,25 0 0,-26 0-1,-24 0 1,25 0-16,-50 0 15,25 0 17,-25 0 15</inkml:trace>
  <inkml:trace contextRef="#ctx0" brushRef="#br0" timeOffset="46250.6237">18776 9986 0,'0'25'219,"0"0"-204,50 0 1,-50 25 0,0-25-1,25-25 79,0 0 62,0 0-125,-1 0-15,26-25 0,-25 0-1,25 0-15,0 0 16,-25-25 0,25 50-1,-1-50 1,-24 50-16,0-49 15,0 49 1,25-50 0,-25 50-1,0-25 1,0 0-16,-1 25 16,-24-25-1,25 25 1,-25-25-1,25 25 1</inkml:trace>
  <inkml:trace contextRef="#ctx0" brushRef="#br0" timeOffset="49159.4852">18726 9911 0,'25'50'250,"0"-25"-250,0 25 15,-25-25 16,25-25-15,-25 25 31,25-25 172,25 0-204,24 0 1,101-75 0,-26-25-1,0 51 1,-74 24-16,-25-25 15,0 25 1,-25 0 0,-25 0-1,25 25-15</inkml:trace>
  <inkml:trace contextRef="#ctx0" brushRef="#br0" timeOffset="54306.6811">13771 4508 0,'124'0'203,"100"0"-203,50 0 16,0 49-1,25-24 1,-100 0 0,-24 0-1,-26-25-15,25 25 16,-24 25-1,24-25 1,-74-25 0,-1 25-16,-24-25 15,0 0 1,24 25 0,-74-25-1,25 0-15,-25 0 16,25 0-1,-25 0 32,49 0 219,51 0-250,174-25-1,-25 0 1,-50 25-1,-50 0-15,-49 0 16,24 0 0,-25 0-1,-24 0 1,0 0 0,-26 0-16,26 0 15,-50 0 1,-25 0-1,0 0 1,-1 0-16,1 0 47,50 0 172,25-50-188,248 0-31,76 0 16,-200 1-1,-75 24 1,-49 25-16,-26 0 15,26 0 1,25 0 0,-76 0-1,26 0-15,-50 0 16,25-25 0,-50 0 202,25 25-202,25 0-16,-1 0 16,1 0-1,25 0 1,-25 0-1,-1 0 1,1 0-16,0 0 16,25 0-1,-50 0 1,0 0 0,24 0-16,1 0 15,25 0 1,-50 0-1,0 0 1,0 0-16,-1 0 31,1-25 219,50 0-250,0 25 16,49-25 0,-49 25-1,-25 0 1,0 0-16,-25 0 15,-1 0 1,1 0 0,0 0 15,0 0-15</inkml:trace>
  <inkml:trace contextRef="#ctx0" brushRef="#br0" timeOffset="58937.4391">22760 3561 0,'0'100'188,"25"49"-173,-25-99 1,0 25 0,25-75 30,25 0 48,0 0-78,49-75-16,26 1 15,-1 24 1,-24 0 0,0-25-1,-26 50-15,1-24 16,50-1 0,-26 25-1,-24 0 1,0 25-16,-26-25 15,-49 0 1,25 25 0</inkml:trace>
  <inkml:trace contextRef="#ctx0" brushRef="#br0" timeOffset="73171.5377">20395 3263 0,'25'0'234,"24"49"-218,-24-24-16,0 0 16,-25 0-1,25-25 17,0 0 124,25-25-125,25-50-15,99-49-16,0-1 15,-24 26 1,-51-1 0,1 50-1,-50-24 1,-1 49-16,-24 0 15,0 25 1,0-25 0</inkml:trace>
</inkml:ink>
</file>

<file path=ppt/ink/ink4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28:53.572"/>
    </inkml:context>
    <inkml:brush xml:id="br0">
      <inkml:brushProperty name="width" value="0.05292" units="cm"/>
      <inkml:brushProperty name="height" value="0.05292" units="cm"/>
      <inkml:brushProperty name="color" value="#FF0000"/>
    </inkml:brush>
  </inkml:definitions>
  <inkml:trace contextRef="#ctx0" brushRef="#br0">11853 2590 0,'125'0'188,"149"0"-172,224 0 15,-249 0-31,-75 0 15,-24 0 1,-51 0 0,26 0-1,49 0-15,25 0 16,-99 0 0,-1 0-1,-24 0 1,25 0-1,49 0-15,-24 0 16,-26 25 0,-24 0-1,0-25 1,-26 0-16,-24 0 16,25 0-1,0 0 1,25 0-1,74 0 1,-74 0 0,-25 0-1,24 0 1,-24 0 0,0 0-16,25 0 15,24 0 1,-49 0-1,0 0 1,-25 0-16,25 0 16,-26 0-1,1 0 1,0 0 15,-25-25 297</inkml:trace>
  <inkml:trace contextRef="#ctx0" brushRef="#br0" timeOffset="43145.4789">11156 4557 0,'224'-24'203,"75"24"-203,-100 0 16,0 0 0,26-25-1,24 0 1,-25 0-16,-100 25 16,51 0-1,-1 0 1,-50 0-1,-24 0-15,-25 0 16,24 0 0,26 0-1,-26 0 1,26 0 0,-25 0-16,-26 0 15,1 0 1,0 0-1,-26 0 1,26 0-16,0 0 16,0 0-1,-26 0 1,26 0 0,-25 0-1,0 0-15,-25 0 16,-1 0-1,26 0 1,0 0 0,-25 0-16,0 0 15,25 0 1,-1 0 0,-24 0-1,25 0-15,0 0 16,0 0-1,25 0 1,-1 0 0,1 0-16,0 0 15,-1 0 1,1 0 0,-25 0-1,25 0 1,-51 0-16,26 0 15,25 0 1,-25 0 0,0 0-1,24 0-15,-24 0 16,0 0 218,49 0-218,151-25 0,-1 25-16,24 0 15,-73 0 1,-101 0-1,-24 0 1,0 0-16,-1 0 16,-24 0-1,25 0 1,-25 0 0,0 0-16,-1 0 15,-24 0 16</inkml:trace>
  <inkml:trace contextRef="#ctx0" brushRef="#br0" timeOffset="45737.4123">7072 4483 0,'50'0'203,"124"25"-188,-49 0 1,-26-25 0,1 0-16,-25 0 15,24 0 1,1 24 0,49-24-1,-74 25-15,0-25 16,-25 25-1,24-25 1,-24 0 0,0 0-1,49 0-15,-24 0 16,0 0 0,-25 0-1,24 0 1,-24 0-16,25 0 15,49 0 1,-24 0 0,0 0-1,-1 0-15,1 0 16,74 0 0,0 0-1,-24 0 1,-1 0-1,-24 0-15,24 0 16,-49 0 0,24 0-1,-49 0 1,-25 0-16,25 0 16,-51 0-1,1 0 32,0 0 172,25 0-204,0-25 1,-25 25 0,49 0-16,-49 0 15,50 0 1,0 0 0,-25 0-1,-1 0-15,-24 0 31,0 0-15</inkml:trace>
  <inkml:trace contextRef="#ctx0" brushRef="#br0" timeOffset="49306.1135">8243 3835 0,'0'25'219,"0"0"-188,24-25 63,1-25-94,25-25 16,0-49-1,50 24 1,-51 0-1,-24 51 1,0-1-16,0 0 16,-25 0-1,25 25 1,0 0 0,0-25-1</inkml:trace>
  <inkml:trace contextRef="#ctx0" brushRef="#br0" timeOffset="53776.8726">12152 6525 0,'249'0'188,"75"0"-172,-100-25-1,-25 25 1,50 0-16,-25 0 15,50 0 1,-50 0 0,75 0-1,0 0-15,-100 0 16,-24 0 0,-26 0-1,0 0 1,-24 0-16,24 0 15,-49 0 1,-25 0 0,-26 0-1,26 0 1,-50 0-16,0 0 203,25 0-172,49 0-31,225-25 16,124 25 0,-174 0-16,-149 0 15,-1 0 1,26 0-1,49 0 1,-99 25-16,24-25 16,-49 0-1,-50 0 1,24 0 0,1 0 187,25 0-188,74 0-15,100 0 16,100 0 0,-150 0-1,25 0 1,-99 0-16,24 0 15,-49 25 1,-25-25 0,-26 0-1,1 0-15</inkml:trace>
  <inkml:trace contextRef="#ctx0" brushRef="#br0" timeOffset="58264.2118">16261 5280 0,'25'25'203,"-25"24"-203,25-24 16,0-25-1,-25 25 32,25-25 16,24 0-32,1-25-15,50-74-1,74-1 1,75 0-16,-75 26 15,-74 24 1,-25 0 0,-25 25-1,24 0-15,1 0 16,0 1 0,-26 24-1,-24-25 1,0 25-16,0 0 47,0-25 0</inkml:trace>
  <inkml:trace contextRef="#ctx0" brushRef="#br0" timeOffset="71108.1661">13746 9787 0,'224'0'141,"25"0"-141,-75 0 15,-49 0 1,74 0 0,0 0-1,25 0 1,50 0-16,-74 0 15,-101 0 1,51 0 0,-51 0-1,-24 0-15,24 0 16,76 25 0,-51-25-1,1 0 1,24 0-16,-49 0 15,49 25 1,-24-25 0,-1 0-1,1 0 1,-26 0-16,-24 0 16,25 25-1,-26-25 1,1 0-1,-25 0-15,-25 0 16,0 0 0,25 0-1,-26 0 1,1 0-16,25 0 16,-25 0-1,0 0 1,0 0-1,25 0 1,-1 0-16,-24 0 16,25 0-1,-25 0 1,25 0 0,-25 0-16,0 0 15,0 0 16,-1 0-15,1 0-16,0 0 16</inkml:trace>
  <inkml:trace contextRef="#ctx0" brushRef="#br0" timeOffset="78320.8686">10260 12999 0,'25'0'219,"-1"25"-204,1-25 1,-25 25 0,25 0 15,0-25 0,25 0 16,25 0-31,49-100-16,75-24 15,-24-26 1,-51 26-1,1 49 1,-76 25-16,1 1 16,0-1-1,0 50 1,-50-25 0,50 0-1,-25 25 32</inkml:trace>
  <inkml:trace contextRef="#ctx0" brushRef="#br0" timeOffset="81154.6896">13821 9887 0,'0'24'235,"0"26"-220,0 0 1,0-25 0,0 0-16,49-25 172,51 0-157,174-25 1,50 25-16,-50-25 15,49 25 1,-49 0 0,-75 0-1,26 0-15,48 0 16,-73 0 0,-76 0-1,51 0 1,-26 0-16,-25 0 15,-24 0 1,-25 0 0,-25 25-1,-1-25 1,1 25-16,0-25 219,74 0-204,175 0 1,75 0 0,-26 25-16,-123 25 15,-126-26 1,-24 1-1,-25-25 1,24 0-16,-49 0 16,0 0 15,0 0-15,-25-25 202,0 1-218,-25-1 16,25-25 0,-25 25-1,0-25 1,25 0-16,0 25 15,0 1 1,-25-1 0,1 0 15,24 0-31,0 0 16,0 0 15</inkml:trace>
  <inkml:trace contextRef="#ctx0" brushRef="#br0" timeOffset="90938.0592">26072 13423 0,'25'74'203,"-25"76"-187,25-100 0,-25-1-16,0-24 15,25-25 32,25-25 0,174-124-31,349-200-16,423-174 15,-573 324 1,-174 100-1,0-26 1,-50 75-16,-49 0 16,-100 50-1,-25 0 1,-1 0 15</inkml:trace>
  <inkml:trace contextRef="#ctx0" brushRef="#br0" timeOffset="107083.8484">24728 15315 0</inkml:trace>
</inkml:ink>
</file>

<file path=ppt/ink/ink4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31:13.741"/>
    </inkml:context>
    <inkml:brush xml:id="br0">
      <inkml:brushProperty name="width" value="0.05292" units="cm"/>
      <inkml:brushProperty name="height" value="0.05292" units="cm"/>
      <inkml:brushProperty name="color" value="#FF0000"/>
    </inkml:brush>
  </inkml:definitions>
  <inkml:trace contextRef="#ctx0" brushRef="#br0">11081 8094 0,'25'24'234,"-25"1"-218,50 25 0,-50 0-1,25 0 1,0-25-1,-25 24-15,25-24 32,0-25-1,-25 25-31,0 0 47,25 0-32,-25 0 32,24-25-15,1 0 108,-25-25-124,0 0-1,25 25 1,-25-25 0,25 0-16,0 25 15,-25-25 1,50-24 0,-50 24-1,50 0-15,-25 0 16,0-25-1,-25 25 1,49 0 0,-24-49-1,25 49-15,-25 0 16,0 0 0,0 0-1,0 0 1,0 0-16,-1 25 15,-24-50 1,50 50 0,-50-24-1,25 24-15,-25-25 16,25 0 0,0 25-1,0-25 16,-25 0-15,25 25 0,-25-25 15,25 0 0</inkml:trace>
  <inkml:trace contextRef="#ctx0" brushRef="#br0" timeOffset="2247.5936">13596 9787 0,'0'25'219,"25"50"-204,25-51 1,-50 1-16,0 0 15,25-25 17,-25 25-17,50-25 142,0-25-126,24-49-31,51-26 15,-1 25 1,-24-24 0,-25 49-1,-1 0-15,26 0 16,-50 25 0,-25 0-1,25 0 1,-26 1-1,1 24 32,0 0-31,-25-25 15</inkml:trace>
  <inkml:trace contextRef="#ctx0" brushRef="#br0" timeOffset="4369.2939">15987 11879 0,'25'25'265,"25"49"-249,-25-24-16,0-25 16,-1 25-1,1-25 17,0-25 46,0 0-31,50-50-32,-25-50 1,74-24-1,26-1 1,-1 1 0,0-1-16,1 51 15,-51 24 1,-24-25 0,25 0-1,-50 50 1,-26 1-16,26 24 15,-50-25 1,25 25 0,-25-25-1</inkml:trace>
  <inkml:trace contextRef="#ctx0" brushRef="#br0" timeOffset="16031.2668">16635 9040 0,'74'174'187,"1"100"-171,-25-75-16,-25-99 16,24 0-1,-49-76 1,25 1 0,-25 0-1,25-25 16,0 0 1,149-74-17,225-151 1,871-522 0,-548 374-1,-398 174-15,74 24 16,-199 26-1,-49 74 1,-51 25 0,-49 25-1,-25 25 1</inkml:trace>
  <inkml:trace contextRef="#ctx0" brushRef="#br0" timeOffset="17351.9573">17556 10310 0,'0'50'188,"75"-25"-173,-26-1 1,51-24-16,25 0 16,173 0-1,400-199 1,-175-50 0,-225 100-16,101-26 15,-150 76 1,-75-1-1,-49 75 1,-26-24-16,-24 24 16,-25 0-1</inkml:trace>
  <inkml:trace contextRef="#ctx0" brushRef="#br0" timeOffset="18647.585">18602 11231 0,'0'125'188,"25"-51"-173,-25-24 1,25-25-1,-1-25 17,76 0-17,174 0-15,25 0 16,74 0 0,51-75-1,-200 1 1,-25 24-1,50 0-15,-100 0 16,-24 25 0,-25-24-1,-51 49 1,-24-25-16,25 0 16</inkml:trace>
  <inkml:trace contextRef="#ctx0" brushRef="#br0" timeOffset="23004.6554">2988 15091 0,'224'0'188,"175"0"-172,-100 0-16,-175 0 15,1 0 1,-26 0-1,1 0 1,-1 25 0,51 0-16,24 0 15,-49-25 1,-1 25 0,-49 24-1,0-24-15,-1-25 16,-49 0-1,25 0 1,-25 0 0,0 0-1,0 0 32</inkml:trace>
</inkml:ink>
</file>

<file path=ppt/ink/ink4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53:51.722"/>
    </inkml:context>
    <inkml:brush xml:id="br0">
      <inkml:brushProperty name="width" value="0.05292" units="cm"/>
      <inkml:brushProperty name="height" value="0.05292" units="cm"/>
      <inkml:brushProperty name="color" value="#FF0000"/>
    </inkml:brush>
  </inkml:definitions>
  <inkml:trace contextRef="#ctx0" brushRef="#br0">11131 15788 0,'324'0'203,"49"0"-203,-173 0 16,-26 0 0,-74 0-1,-1 0 1,1 0-1,-1 0-15,-49 0 16,0 0 0,0 0-1,-25 0 1,0 0-16,24 0 234,101-25-218,223 25 0,26 0-16,24 0 15,-224 0 1,-99 0-1,0 0 1,-51 0 0,1 0-16,-25 0 15,25 0 1</inkml:trace>
  <inkml:trace contextRef="#ctx0" brushRef="#br0" timeOffset="393.2802">14767 15763 0</inkml:trace>
</inkml:ink>
</file>

<file path=ppt/ink/ink4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54:02.481"/>
    </inkml:context>
    <inkml:brush xml:id="br0">
      <inkml:brushProperty name="width" value="0.05292" units="cm"/>
      <inkml:brushProperty name="height" value="0.05292" units="cm"/>
      <inkml:brushProperty name="color" value="#FF0000"/>
    </inkml:brush>
  </inkml:definitions>
  <inkml:trace contextRef="#ctx0" brushRef="#br0">16236 5280 0,'0'74'219,"50"26"-219,-25-25 15,0-26 1,-25 1 0,0-25-1,25-25 1,-25 25 15,24-25 63,1 0-79,50-25 1,25-50 0,223-49-1,126-75 1,-101-25-16,-49 124 16,-125 50-1,-49-24 1,-1 24-1,1 25-15,-50 0 16,-26 25 0,-24 0-1,0 0 1,0 0 31</inkml:trace>
  <inkml:trace contextRef="#ctx0" brushRef="#br0" timeOffset="43196.5643">4607 11904 0,'0'-25'94,"0"0"-32,75 0-46,-26 25 0,1-25-1,0 25 1,-25-25-16,0 25 16,0 0-1,0 0 1,-1 0 15,1 25-31,-25 50 16,25-1-1,0 101 1,0-26 0,-25-24-16,25-51 15,-25 1 1,0-25-1,0-25 1,0 0-16,0-50 125,0 0-109,-50-25-16,25-25 15,25 26 1,-25-26 0,0 25-1,25 25 1,-24-25-16,24 25 31,0 0 0,-25 25 1,0 0-1,-25 0 16,50 25-32,-25 0 1,0 25-16,0 0 16,-25 50-1,26-51 1,24-24-1,0 0-15,0 25 16,-25-50 0,25 25 15,99-125 156</inkml:trace>
  <inkml:trace contextRef="#ctx0" brushRef="#br0" timeOffset="44225.9819">5304 11953 0,'0'50'125,"0"0"-94,0 50-15,25-26 0,0 1-1,-25-25-15,0-25 16,0 0-1,0 0 1,0-1 0,0 1-1</inkml:trace>
  <inkml:trace contextRef="#ctx0" brushRef="#br0" timeOffset="45198.7083">5229 12028 0,'0'-25'125,"25"25"-94,0 0-15,0 0 15,0 0-15,0 0-1,0 0 1,0 0 15,0 0-15</inkml:trace>
  <inkml:trace contextRef="#ctx0" brushRef="#br0" timeOffset="45941.2826">5329 12451 0,'25'0'109,"25"0"-77,0 0-32,-26 0 15,51 0-15,-50 0 16,25 0 0,-25 0-1,25 0 1,-26 0 15,-24-24 63</inkml:trace>
  <inkml:trace contextRef="#ctx0" brushRef="#br0" timeOffset="46538.7048">5703 12302 0,'0'-25'47,"24"0"31,1 25-62,25 0 0,-25-25-1,25 0-15,-25 25 16,25-25-1,-26 25 32</inkml:trace>
  <inkml:trace contextRef="#ctx0" brushRef="#br0" timeOffset="48025.7595">6076 11928 0,'0'25'62,"0"25"-46,0 0-1,0-25 1,25 50 0,-25-26-16,0 1 15,0-25 1,0 0-1,0 0 1,0 0 0,0 0-16,0 0 15,0 0 1,25-1 0,-25-73 155,0-1-155,0 25 0,0 0-1,0 0-15,0 0 16,0 0 0,0-25-1,0 26 16,0-26-15,0 25 15,0-25-15,25 50-16,-25-50 16,0 25-1,0 0 1,0 1-1,0-1-15,0 0 47,25 25 47,-25 25-78,49 24-1,1 76 1,-25-50 0,0-26-1,25 26-15,-50-25 16,0 0-1,0-25 1,0 0 0</inkml:trace>
  <inkml:trace contextRef="#ctx0" brushRef="#br0" timeOffset="48725.2565">6126 12302 0,'0'-25'62,"25"25"1,0 0-63,0-25 15,24 0 1,-24 25-1,0-25 1,0 25 0,0 0-1,-25-25 63,25 25-62</inkml:trace>
  <inkml:trace contextRef="#ctx0" brushRef="#br0" timeOffset="49381.7377">6450 11729 0,'0'25'63,"25"25"-47,-1 25-16,1 74 15,25 25 1,-25 26-1,25-51 1,-50-49-16,25-26 16,0 1-1,-25-50 1,0 0 15</inkml:trace>
  <inkml:trace contextRef="#ctx0" brushRef="#br0" timeOffset="50352.412">3959 12053 0,'0'25'125,"25"50"-125,125 298 31,-100-273-15,-1 24-1,1-74-15,-25 0 16,0 0-1,0-1 1,0-24 0,-25 0-1,25-25 48,0 0-48,-25 25 1</inkml:trace>
  <inkml:trace contextRef="#ctx0" brushRef="#br0" timeOffset="51585.2887">6724 12202 0,'24'0'125,"1"0"-94,50 0-31,-50 0 15,25-25 1,-25 25-16,0 0 63</inkml:trace>
  <inkml:trace contextRef="#ctx0" brushRef="#br0" timeOffset="52295.7925">6823 12377 0,'25'0'94,"0"0"-79,0 0 1,25 0-16,-1 0 16,-24 0-1,0 0 1,0 0 46</inkml:trace>
  <inkml:trace contextRef="#ctx0" brushRef="#br0" timeOffset="53936.9586">7072 12177 0,'0'0'0,"0"25"125,0 25-94,25-25-15,-25 0 0,0 0 15,25-25-15,0 0-16,0 0 46,0 0-14,0 0-1,-1 0 31,-24-25 1,0 0-16,0 0-32,0 0 17,0 0-17,0 0-15,0-24 32,-24 49-17,24-25 1,-25 0-1,0 0-15,0 25 32,25-25-17,-25 25 1,0 0-16,0 0 31,0 0 32,25 25 202,0 0-249,0 0 15,0 0-15</inkml:trace>
  <inkml:trace contextRef="#ctx0" brushRef="#br0" timeOffset="62525.1537">13945 12750 0,'224'0'172,"50"0"-156,-25 0-1,25 0 1,-100 0-1,-74-25-15,49 25 16,1 0 0,-1 0-1,-74 0 1,-25-25-16,-25 25 31,0 0 204,-1 0-235,26 0 15,50 0 1,124-24-1,75-26 1,-25 0 0,-75 25-16,-25 0 15,75 25 1,-25 0 0,-124 0-1,-50 0-15,0 0 16,-1 0 234,76-25-235,273 25-15,150 0 16,-274 0 0,-75 0-1,100 0 1,-75 0-16,-124 0 16,-50 0-1,-25 0 1,-1 0-1,26 0 204,0 0-188,124 0-31,100 0 16,-124 0-16,-1 0 16,-99 0-1,25 0 1,-1 0 0,1 0-1,25 0-15,-26 0 16,-49 0-1,25 0 1,-25 0 0,25 0 202,25 0-202,124 0 0,124 0-1,-49 0-15,-99 0 16,-101 0 0,1 0-1,25 0 1,-50 0-1,-26 0 204,26 0-203,25 0-1,99 0 1,75 0-16,-74 0 16,-101 0-1,-24 0 1,0 0 0,-25 0-1</inkml:trace>
  <inkml:trace contextRef="#ctx0" brushRef="#br0" timeOffset="67417.6173">20519 11879 0,'25'25'235,"-25"-1"-220,25-24 16,0 0 1,0 0-17,0 0 1,25-24 0,-1-1-1,26-50-15,0-25 16,-1-24-1,26-1 1,-50 76 0,25 24-1,-75-25-15,49 25 16,-49 0 0,25 25 15</inkml:trace>
  <inkml:trace contextRef="#ctx0" brushRef="#br0" timeOffset="72107.8104">12825 13946 0,'24'0'110,"26"49"-110,50 51 31,-50-75-15,-25-25 30,-1 0 1,1 0-31,25-25 0,-25-25-1,25 25 1,0-25-1,24 26 1,-49-1 0,0 25 15,0-25-15,0 25 30,0 0-14,0 0-17,-25-25 1,25 0-16,24 25 16,-24-25 15,0 25-16,0 0 1,0 0 0</inkml:trace>
  <inkml:trace contextRef="#ctx0" brushRef="#br0" timeOffset="73860.7041">22561 12725 0,'25'0'62,"25"0"-46,0 0-1,74 0 1,75 0-16,50-25 16,-124 25-1,-25 0 1,-26-24-16,1 24 16,25 0-1,-51 0 1,26 0-1,-50 0 1,-25-25 0</inkml:trace>
  <inkml:trace contextRef="#ctx0" brushRef="#br0" timeOffset="76237.3909">17780 13995 0,'25'0'141,"25"50"-125,0 0-1,-1 25 1,26-26-16,-50 1 15,0-50 1,-25 25 0,25 0-1,0-25 1,0 0 15,-1 0 16,1 0-16,0 0-15,0-25-16,50-25 16,-25-24-1,49 24 1,-49 0-1,0 0-15,0 25 16,-1 0 0,-24-24-1,0 49 1,25-25 0,-25 25-16,0-25 15,25 0 1,-1 0-1,-24 25 1,0-25-16,0 25 31,0 0-15,-25-25 0,25 25-1,0-25 32</inkml:trace>
</inkml:ink>
</file>

<file path=ppt/ink/ink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4-02T05:02:55.474"/>
    </inkml:context>
    <inkml:brush xml:id="br0">
      <inkml:brushProperty name="width" value="0.05292" units="cm"/>
      <inkml:brushProperty name="height" value="0.05292" units="cm"/>
      <inkml:brushProperty name="color" value="#FF0000"/>
    </inkml:brush>
  </inkml:definitions>
  <inkml:trace contextRef="#ctx0" brushRef="#br0">19175 6101 0,'0'50'281,"0"25"-265,0-25-1,0 0-15,0-1 16,0-24 15,0 0-15,0 0 15,49-25 78,-24 0-77,0 0-17,0 0-15,0 0 16,0-25 15,0 0-15,0 0-1,-25 0-15,25-49 16,-1 74 0,-24-25-1,25-25 1,-25 25 0,0 0-1,0 0 16,0 0-15,0 1 0,0-1 46,0 50 141,0 24-187,0 1 0,0 25-1,0-25 1,0-1-1,0-24 1,0 0 15</inkml:trace>
  <inkml:trace contextRef="#ctx0" brushRef="#br0" timeOffset="3028.14">1594 6077 0,'-25'0'15,"75"0"126,49 0-126,76 0 1,-26 0 0,25 0-1,25-50 1,51 0-16,-51 25 16,-25-25-1,-25 25 1,-49-25-1,-25 26-15,24-1 16,1 0 0,-50 25-1,24-25 1,1 25-16,-25 0 16,0 0-1,25 0 1,-1-25-1,1 0 1,-25 25-16,-25 0 16,24 0-1,-24 0 1,50 0 0,-25 0-16,0 0 15,-1 0 1,1 0-1,0 25 1,0 0-16,-25 0 16,0 0-1,0 0 17,-1-1-17,1 1 16,0 0 1,-25 0-17,25-25 1,0 50 15,0-50-31,0 25 16,25 0 15,-50 0-15,49-25-1,-24 0-15,25 0 32,-25 0-17,0 0 1,0 0-16,25 0 15,0 0 1,-1 0 15,-24 0-15,0 0 15,0-25-15,0 25-1,0 0 1</inkml:trace>
  <inkml:trace contextRef="#ctx0" brushRef="#br0" timeOffset="4541.2618">5379 6002 0,'25'0'62,"0"0"-46,0 0 0,74 25-1,200 25 1,224 24-16,373-49 15,-348-25 1,125 0 0,148 0-1,-323-174 1,-174 74-16,75 25 16,-250 51-1,0-1 1,-74 25-1,-25 0 204,149 0-203,1743 199 15,-1294-75-15,-125-74-16,-199-50 15,-150 0 1,-25 0 0,-49 0-1,-25 0-15,-1 0 203,574-25-171,-200-24-17,-149 49 1,-25 0-16,-25 0 15,-75 0 1,-74 0 0,-26 0-1,-24 0 1,-50 24-16,25-24 16</inkml:trace>
  <inkml:trace contextRef="#ctx0" brushRef="#br0" timeOffset="5635.0376">17332 5877 0,'74'75'172,"101"50"-156,-76-1-1,1-74 1,-75-25-16,-25 0 16,25 0-1,-50-25 142,-50 24-157,-124 26 15,25 0 1,24-25-1,76-25 1,24 25 0,0 0-1,25-25 32</inkml:trace>
  <inkml:trace contextRef="#ctx0" brushRef="#br0" timeOffset="7238.1762">19946 6176 0,'0'50'172,"0"-25"-141,-24 0-15,24 0 15,-25 0-15,0 24-16,0-49 15,25 25 1,-25 0 15,25 0 0</inkml:trace>
  <inkml:trace contextRef="#ctx0" brushRef="#br0" timeOffset="9108.5577">18726 5977 0,'0'25'109,"0"25"-93,-25 24 0,0 1-1,1-25 1,-1 0 0,25-25 202,-25-1-186,25 1 30,-25-25 32,50 25 140,74 0-203,-49 0-15,0 0-16,0 0 16,24 0-1,-24 0 1,-25-25 0,0 0-16,25 25 15,-25-25 16,0 24-15,0-24 15,0 25 16</inkml:trace>
  <inkml:trace contextRef="#ctx0" brushRef="#br0" timeOffset="11055.9437">20445 6077 0,'0'49'157,"49"26"-142,-24-25 1,-25-25 0,25 0-1,0 0 16,0-25 235,-25-25-250,25-50-1,25 25 1,-25-25-16,24 26 16,-49 24-1,25 25 1,-25-25-1,0 0-15</inkml:trace>
  <inkml:trace contextRef="#ctx0" brushRef="#br0" timeOffset="12148.8064">21167 6052 0</inkml:trace>
  <inkml:trace contextRef="#ctx0" brushRef="#br0" timeOffset="13539.1264">20967 5927 0,'50'25'219,"0"0"-203,0 0-1,-25 25-15,0-50 16,-25 25 15,25-25-15,-1 24 15,1-24-15,0 25-1,0 0 1,0-25 0,-25 25 140,0 0-109,-25 0-32,-25 25 1,1-25 0,-1 24-16,50-24 15,-50 0 1,50 0 0,-25-25-1,0 25 1,25 0 46,-25-25-46</inkml:trace>
  <inkml:trace contextRef="#ctx0" brushRef="#br0" timeOffset="14654.9123">21914 6077 0,'25'0'172,"74"0"-156,26 0-16,-1 0 16,-49 0-1,-25 0 1,-25 0-1,0 0-15,-1 0 16,1 0 15,-50 24 204,-24-24-220,-1 0 17</inkml:trace>
  <inkml:trace contextRef="#ctx0" brushRef="#br0" timeOffset="15874.7787">22088 6251 0,'25'0'188,"25"0"-173,0 0 1,24 0 0,-24 0-1,0 0 1,-25 0-16,0 0 15,0 0 17,-1 0-17</inkml:trace>
  <inkml:trace contextRef="#ctx0" brushRef="#br0" timeOffset="44444.934">24329 6674 0,'0'25'110,"0"25"-95,0 0 1,0 24-1,0-24 1,0 75 15,0-100-31,0-1 16</inkml:trace>
  <inkml:trace contextRef="#ctx0" brushRef="#br0" timeOffset="45729.897">24504 6400 0,'0'-25'63,"0"50"62,49 0-110,-24 25 1,0 0 0,50 0-16,-50-1 15,0-24 1,-25 0 0,25 0 15,-25 0 31,24-25-30,-24 25-17,25-25 79,-25-25-63,25-25-15,25-74-1,-50 49-15,25 0 16,0 50 0,-25 0-1,0 1 1,0-1-16</inkml:trace>
  <inkml:trace contextRef="#ctx0" brushRef="#br0" timeOffset="46467.4212">25002 6525 0,'0'25'93,"0"0"-93,24 24 16,-24 1 0,25 25-1,-25-25 1,0-1 0,0-24-16,0 0 31,25 0-16,-25 0 1</inkml:trace>
  <inkml:trace contextRef="#ctx0" brushRef="#br0" timeOffset="47677.2835">25275 6599 0,'25'-24'79,"25"24"-79,0-50 15,50 50 1,-26 0-1,-24-25 1,0 25-16,-25 0 31,0 0 141,-25-25-156,25 0 78,0 25-16,-1 0-16</inkml:trace>
  <inkml:trace contextRef="#ctx0" brushRef="#br0" timeOffset="48605.9406">25574 6350 0,'0'25'125,"0"25"-125,0-25 16,0 50-1,0-1 1,0-49-1,0 0-15,0 0 16,0 0 15,25-25-15,-25 25 0,0 0 15,0 0-16,0 0 1,25-25-16,-25 25 31</inkml:trace>
  <inkml:trace contextRef="#ctx0" brushRef="#br0" timeOffset="50514.3794">26072 6350 0,'0'0'0,"0"-24"15,0 48 173,0 51-172,0 0-1,0 24 1,0-49-1,0-25-15,0 0 47,0 0-15,25-25-17,0 0 16,0 0-15,0 0 15,0-25 1,-25 0-17,25 0 1,-25-74 15,0 49-15,0 25-16,0 0 15,0 0 17,0 50 186,0 25-202,0 49 0,25-24-1,0 0 1,-25-25-1,0-25-15,0 24 16,24-49 31</inkml:trace>
  <inkml:trace contextRef="#ctx0" brushRef="#br0" timeOffset="52128.5712">26421 6774 0,'25'0'15,"-25"25"48,0 49-47,0-49-1,0 25 1,0-25-1,0 0-15,0 0 32,-25-25 30,0 0-46,0 0-1,0-25 17,25 0-1,0 0-15,0 0-16,0 0 46,0 0-14,0 0-17,25 25 17,0 0-1,0 0-16,-25 50 17,0 0-17,0 50 1,0-1 0,0 1-1,0 24 1,-25-49-16,0-50 15,0 0 1,0-25 15,25 25-15,-25-25 0,1 0 15,-1 0 0,25-25 0,0 0-15,0 0-16,0 0 16,0 0-1,0 0 1,0 1-1,25 24-15,-1-25 16,1 25 0,25 0-1,-25 0 1,0 0-16,0 0 16,25 0-1,-25 0 1,-1 0-1,1 0 1</inkml:trace>
  <inkml:trace contextRef="#ctx0" brushRef="#br0" timeOffset="53351.4475">26620 6550 0,'25'0'156,"0"0"-125,0 25-15,0 49 0,25-24-16,-50-25 15,49 25 1,-49-25 15,25-25 16,0-25 31,-25-25-62,25-25-16,0 25 15,-25 1 1,0 24 0,25 0-1,0 0 1,-25 0 0,0 0-1,0 0 16</inkml:trace>
  <inkml:trace contextRef="#ctx0" brushRef="#br0" timeOffset="54777.4783">27143 6699 0,'0'25'109,"-50"99"-78,-24-49-31,49 0 16,0-75 0,25 25-1,-25-25 1,25-50 46,0 25-62,0 0 16,0-25 0,0 1-1,25 24 1,0-25 0,0 50-16,-25-25 15,25 25 1,-1 0 15,1 0 0,-25 25 1,0 50-32,0 24 15,0 1 1,0-1-1,0 26 1,0-75 0,-25-25-16,25 0 15,-24-25 1,-26 24 15,25-24 16,25-24 47,0-26-79,25 25 1,-25 0 0,50 25-1,-26 0-15,1 0 16,0 0 0,0 0 15,0 0 0,0 0 16,0 0-31,0 0 30,-25 25-14,0 0 15</inkml:trace>
  <inkml:trace contextRef="#ctx0" brushRef="#br0" timeOffset="116907.8839">10160 13622 0,'324'0'171,"-25"0"-155,-100 0 0,-25 0-1,25 0 1,75 0 0,125 0-16,-1 0 15,25 0 1,-99 0-1,-50 0 1,-75 0 0,0 0-16,26 25 15,49-25 1,-50 0 0,0 0-1,25 0-15,-100 0 16,-74 0-1,-50 0 1,0 0 0,25 0 171,398-25-171,75 25-1,149 0 1,-124 0 0,-399 0-1,26 0 1,-26 0-16,-74 0 16,-1 0-1,1 0 1,-50 0-1,0 0-15,0 0 16,0 0 0,0 0-1,0 0 32</inkml:trace>
  <inkml:trace contextRef="#ctx0" brushRef="#br0" timeOffset="181336.7112">23657 6350 0,'0'100'157,"0"-50"-142,0-25-15,0 0 16,0 0 15,25-25 16,-25 24-31,25-24-1,24 0-15,-24 25 16,0-25 0,25 25-1,0-25 16,-25 0-15,0 0 15,0 0-15,-1 0-16,1-25 16,0-49-1,0 49 1,0 0-1,0-25 1,-25 25 0,25 25-1,-25-25 1,0 0 0,0 0-16,0 1 15,0-1 1,0 0-1,0 0 1,0 0-16,0 0 31,0 50 110,0 75-125,0 99-1,0-75-15,0 26 16,0-101-1,0-24 1,0 25 0,0-25 46</inkml:trace>
  <inkml:trace contextRef="#ctx0" brushRef="#br0" timeOffset="183572.3433">23682 6276 0,'0'25'219,"0"0"-203,0-1-1,0 1 1,0 0 0,0 0-16,0 0 15,0 0 32,0 0-47,0 0 31,0 0 1,0 0-1,0-1 0</inkml:trace>
</inkml:ink>
</file>

<file path=ppt/ink/ink5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55:47.594"/>
    </inkml:context>
    <inkml:brush xml:id="br0">
      <inkml:brushProperty name="width" value="0.05292" units="cm"/>
      <inkml:brushProperty name="height" value="0.05292" units="cm"/>
      <inkml:brushProperty name="color" value="#FF0000"/>
    </inkml:brush>
  </inkml:definitions>
  <inkml:trace contextRef="#ctx0" brushRef="#br0">25375 7720 0,'75'0'203,"0"0"-188,24 0 1,26 0 0,49 0-16,0 0 15,-49 0 1,49 0 0,0 0-1,26-25 1,-76 25-16,26 0 15,-51 0 1,51 0 0,99 0-1,-25 0-15,-50 0 16,-49 0 0,49 0-1,0 0 1,-74 0-16,-26 0 15,-49 0 1,0 0 0,0 0 218,25 0-234,25 0 16,24 0-1,26 0 1,49 0 0,0 0-16,-49 0 15,-25 0 1,24 0-1,-49 0 1,24 0-16,101 0 16,-101-25-1,-24 25 1,-25 0 0,-25 0-1</inkml:trace>
  <inkml:trace contextRef="#ctx0" brushRef="#br0" timeOffset="9671.4818">25649 7695 0,'-249'25'172,"-50"50"-157,100-50 1,-150 0 0,100-25-16,0 49 15,-25-24 1,50-25 0,25 25-1,25-25-15,-1 25 16,-24-25-1,75 0 1,49 0 0,0 0-1,25 0-15,1 0 16,-1 0 0,-25 0-1,-24 0 1,24 0-16,-25 0 15,1 0 1,-1 0 0,-174 0-1,25 0 1,-50 25-16,-199-25 16,75 0-1,99 0 1,-199 50-1,299-50-15,0 0 16,-100 0 0,200 0-1,74 0 1,25 0-16,0 0 16,0 0-1,0 0 16,0 0 235,-49 0-250,-51 0-16,-248 50 15,-349 24 1,348 1 0,0-50-1,51-25-15,49 50 16,25-50-1,0 25 1,124-25 0,-24 0-1,49 0-15,1 0 16,-1 0 0,0 0-1,51 0 1,-1 0-16,0 24 15,25-24 17,0 0-17,0 0-15,0 25 47,1-25-16</inkml:trace>
  <inkml:trace contextRef="#ctx0" brushRef="#br0" timeOffset="16186.1937">11804 9090 0</inkml:trace>
</inkml:ink>
</file>

<file path=ppt/ink/ink5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56:39.335"/>
    </inkml:context>
    <inkml:brush xml:id="br0">
      <inkml:brushProperty name="width" value="0.05292" units="cm"/>
      <inkml:brushProperty name="height" value="0.05292" units="cm"/>
      <inkml:brushProperty name="color" value="#FF0000"/>
    </inkml:brush>
  </inkml:definitions>
  <inkml:trace contextRef="#ctx0" brushRef="#br0">20121 10385 0,'324'0'172,"-1"0"-157,-24 0 1,-100 0 0,-99 0-16,-1 0 15,51 0 1,-75 0-1,-1 0 1,1 0-16,0 0 16,-25 0-1,-1 0 1,1 0 0,0 0-16,0 0 15,0 0 1,-1 0-1,26 0 1</inkml:trace>
  <inkml:trace contextRef="#ctx0" brushRef="#br0" timeOffset="1139.7946">24703 10385 0,'697'0'156,"-373"0"-140,-50 0-1,-75 0 1,-75 0-16,-24 0 15,-25 0 1,-26 0 0,-24 0-1,25 0-15</inkml:trace>
  <inkml:trace contextRef="#ctx0" brushRef="#br0" timeOffset="5536.527">10135 14468 0,'50'0'94,"25"0"-78,-1 0-1,-24 0 1,0 25 0,-25 25-16,25 75 15,-1-51 1,-49 26-1,0-50 1,0 0 0,0 24-16,0-49 15,0 0 1,0 0 0,0 0-1,-24 0-15,-1-25 16,25 25-1,-25-25 1,0 0 0,0 0-1,0 0 17,25-50 61,0 0-93,50 0 16,0-49 0,24 24-1,-24 0 1,0-24-16,-25 49 15,0 25 1,0-25 0,-25 25 15,25 25-31,-25-25 62,0 0-46,0 1 15,-50 73 110,-25 76-125,0 24-16,50-49 15,1 49 1,24-74-1,0-25 1,0 0-16,0-1 16,0 1-1,24 0 17,26-25-17,0 0-15,25-25 16,-25 0-1,-1 0 1,1 0 0,-25 0-1,0 0 1,0 0 15,0 0 0,0-25 1,0 0-17,-1 0-15</inkml:trace>
  <inkml:trace contextRef="#ctx0" brushRef="#br0" timeOffset="6236.6217">11206 14668 0,'25'0'15,"0"0"1,24 0-1,26 0 1,75 0 0,-26 0-16,-24 0 15,-50 0 1,-26 0 0,1 0-1,0 0-15,0 0 16,0 0-1,0 0 32</inkml:trace>
  <inkml:trace contextRef="#ctx0" brushRef="#br0" timeOffset="6919.0864">11305 15041 0,'25'0'78,"50"0"-63,25 0 1,-1 0 0,-24-25-16,0 25 15,-25 0 1,24 0-1,1 0 1,-50 0 0,0 0-16,0 0 31</inkml:trace>
  <inkml:trace contextRef="#ctx0" brushRef="#br0" timeOffset="12268.0044">18801 13970 0,'0'0'0,"25"0"94,-25 25-78,25 50-1,-25-50 1,25-25 15,-25 25-15,25-25 15,-1 0-15,1 0-1,0 0 1,0 0 0,50-50-1,-25-50 1,49-24 0,-24-1-16,0 51 15,-50-51 1,0 50-1,-1 51 1,1-1-16,-25 0 16,0 0-1</inkml:trace>
  <inkml:trace contextRef="#ctx0" brushRef="#br0" timeOffset="15279.1901">20743 14419 0,'0'0'0,"25"25"78,0-1-63,0 76 1,25 25 0,0 49-1,-25-50 1,-25-49-16,24-75 15,-24 25 1,25-25 62,0 0-47,50-100-31,49-49 16,76-100 0,-1 25-1,0 0 1,-49 49-16,-26 26 16,1 25-1,-51 49 1,-24 25-1,-25 25-15,0 0 16,0 0 0,0 25 31</inkml:trace>
</inkml:ink>
</file>

<file path=ppt/ink/ink5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57:05.495"/>
    </inkml:context>
    <inkml:brush xml:id="br0">
      <inkml:brushProperty name="width" value="0.05292" units="cm"/>
      <inkml:brushProperty name="height" value="0.05292" units="cm"/>
      <inkml:brushProperty name="color" value="#FF0000"/>
    </inkml:brush>
  </inkml:definitions>
  <inkml:trace contextRef="#ctx0" brushRef="#br0">19100 3661 0,'0'149'172,"25"-24"-156,25-50-1,-26 49 1,-24-99-16,25 0 16,-25 0-1,25-25 48,0 0-16,25-25-16,25-50-15,99-74-16,25 24 15,75-24 1,-50 49-1,-49 51 1,-51-26-16,1 25 16,-51 25-1,26-25 1,-25 25 0,-1 0-1,-24 25-15,-25 0 31,0-24 1</inkml:trace>
  <inkml:trace contextRef="#ctx0" brushRef="#br0" timeOffset="3746.7529">19822 6624 0,'174'0'172,"125"0"-157,-75 0 1,-25 0 0,-24 0-16,-1 0 15,-74 0 1,-1 0-1,-24 0 1,-50 0-16,0 0 16,0 0-1,0 0 1,-1 0 0</inkml:trace>
  <inkml:trace contextRef="#ctx0" brushRef="#br0" timeOffset="21932.7782">20967 11331 0,'0'25'203,"50"99"-187,-25-74-1,0 0-15,0 0 16,-25-25 15,25-25 32,0-25-1,25-25-46,74-50-1,50-24 1,1 24 0,-51 1-1,26 49-15,-26-25 16,-24 0 0,24 25-1,-74 1 1,0 24-16,25 25 15,-75-25 17,24 25-17,1 0 63</inkml:trace>
</inkml:ink>
</file>

<file path=ppt/ink/ink5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6:59:11.687"/>
    </inkml:context>
    <inkml:brush xml:id="br0">
      <inkml:brushProperty name="width" value="0.05292" units="cm"/>
      <inkml:brushProperty name="height" value="0.05292" units="cm"/>
      <inkml:brushProperty name="color" value="#FF0000"/>
    </inkml:brush>
  </inkml:definitions>
  <inkml:trace contextRef="#ctx0" brushRef="#br0">5852 9563 0,'274'0'188,"199"0"-188,-50 0 15,-199 0 1,25 0 0,1 0-1,23 0-15,-73 0 16,-26 0-1,-25 0 1,1 0 0,-26 0-1,-24 0-15,-25 0 16,-1 0 0,26 0-1,-25 0 1,-1 0-16,1 0 15,-25 0 1,0 0 0,-1 0-1,1 25-15,0-25 16,0 0 0,25 0-1,-1 0 1,-24 0-1,25 0-15,-1 25 16,-24-25 0,25 0-1,-25 0 1,0 0-16,24 0 16,26 0-1,-25 0 1,-26 0-1,1 0-15,25 0 16,-25 0 0,0 0-1,-26 0 1,1 0 0,25 0-16,0 0 31,-25 0-16,25 0 1,-25 0 0,-1 0 15,1 0 0,0 0 172,25 0-187,25 0 0,74 0-1,-49-25 1,-25 25-16,-51 0 15,26 0 1,-25 0 0,0 0-1,25 0-15,0 0 16,-25 0 0,-1 0-1,1 0 1,0 0-16,0 0 15,0 0 1</inkml:trace>
  <inkml:trace contextRef="#ctx0" brushRef="#br0" timeOffset="11298.1846">16585 9513 0,'0'50'235,"0"0"-220,0-26 1,0 26-1,0-25 1,25-25 203,0 0-204,-1 0 17,26 0-32,0 0 15,25 0 1,-25 0 0,24 0-1,-24 0-15,0 0 16,0 0-1,49 0 1,1 0 0,24 0-1,-24 0-15,-25 0 16,-26 0 0,-24 0-1,50 0 1,-25 0-16,74 0 15,-24 0 1,49 0 0,-49 0-1,0 0 1,49 0-16,0 0 16,26 0-1,-51 0 1,26 0-1,-51 0-15,1 0 16,-25 0 0,-1 0-1,-24 0 1,25 0-16,-25 0 16,-1 0-1,-24 0 1,0 0-1,0 0-15,0 0 63,0-25 265,0 25-297,-25-25-15,0 0 0,0 1 15,0-1 16,25 25-16,-25-25-31,0 0 16,0 0 30,0 0-30,0 0 140,0 0-78,25 25-15,-25-25-47,0 0 77</inkml:trace>
</inkml:ink>
</file>

<file path=ppt/ink/ink5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00:45.574"/>
    </inkml:context>
    <inkml:brush xml:id="br0">
      <inkml:brushProperty name="width" value="0.05292" units="cm"/>
      <inkml:brushProperty name="height" value="0.05292" units="cm"/>
      <inkml:brushProperty name="color" value="#FF0000"/>
    </inkml:brush>
  </inkml:definitions>
  <inkml:trace contextRef="#ctx0" brushRef="#br0">10633 5006 0,'0'50'203,"0"24"-188,0 26 1,0-50 0,0-1-1,0-24-15,0 0 16,0 0 15,0 0 0,25-25 47,75 0-62,124 0 0,124-50-1,51 50-15,-100 0 16,-25-25 0,-1 25-1,51 0 1,-100 0-1,0 0-15,-24 0 16,98 0 0,-98 0-1,-1 0 1,-25 0-16,25 0 16,-24 0-1,-51 0 1,-49 0-1,-25 0 1,0 0-16,-26 0 31,-24-25 282,25 1-282,0-1-15,0-25-1,25 0-15,25-25 16,-1-24 0,-49 49-1,0 25 1,-25 0-16,0 0 15</inkml:trace>
  <inkml:trace contextRef="#ctx0" brushRef="#br0" timeOffset="14003.9993">2465 2341 0,'100'100'172,"74"99"-141,-124-149-31,-25-25 16,0 0 0,0-25-1,-25 25-15,25-25 16,0 0 15,-1 0-15,1-25-16,50-25 15,25-50 1,-1 26 0,1-26-1,-1 0-15,26 1 32,-25 49-32,-26-25 15,-24 50 1,25-25-1,-25 1-15,-25 24 16,-25 0 15,24 25-15,1 0-16</inkml:trace>
  <inkml:trace contextRef="#ctx0" brushRef="#br0" timeOffset="46813.9506">27268 11978 0,'25'50'219,"24"0"-204,-49 0 1,25-25 0,0-1-1,0 1 1,0-25 31,0 0 0,0 0-32,25-25 1,-26-49-16,76-1 15,25-49 1,49-51 0,-25 1-1,-24 25-15,-1 49 16,-24 25 0,-50 25-1,0 26 1,-1-26-1,-24 50-15,0-25 16,0 25 0,0 0 15,0-25-31</inkml:trace>
  <inkml:trace contextRef="#ctx0" brushRef="#br0" timeOffset="159470.1632">27068 12974 0,'-49'-25'234,"-26"25"-218,25 0 0,0 0-1,1 0-15,24 0 16,-25 0-1,25 0 1,-25 0 0,25 0-16,-25 0 15,25 50 1,-24-50 0,-1 50-1,25-50-15,-25 25 16,25 0-1,0-25 1,25 25 0,-25-25-16,25 25 15,0 0 1,0-1 31,0 1-16,0 25 0,0 0-31,50 25 16,50 24 0,-50 1-1,49-25 1,26 49-16,-1-24 15,-24-1 1,24-24 0,1 0-1,-50-1 1,24-49-16,-24 25 16,0 0-1,-1-25 1,26 25-1,-25 24-15,49-24 16,-24-25 0,49 50-1,-74-25 1,25-1 0,-76-49-16,1 0 15,-25 25 235,25-25-219,0 75-31,25-50 16,25 75 0,24-26-1,1 26-15,-25-50 16,24 24 0,-49-49-1,25 25 1,-50-25-16,24 0 15,1 25 1,0-25 0,0-1-1,25 1-15,-51 0 16,1 0 0,0-25-1,0 25 1,0-25-1,0 25 1,0-25 15,0 25-15,0-25 0,0 0-1,-1 0 1,1 0-1,25 0 1,-25 0 0,25 0 15,-25 0-15,25-25 15,-50 0-16,24 25 1,-24-25 0,25 0 15,-25 0-15,0 0 15,0 1 0,-25-1-15,-24-25-16,-1 0 15,-50-25 1,26 1 0,-51-51-1,25 50-15,26 1 16,24-1-1,-50 25 1,50-25 0,-49 51-16,24-51 15,25 50 1,-24-50 0,24 25-1,-25-24 1,0 24-16,1-25 15,-26 25 1,50-24 0,-49-1-1,24-25-15,0 51 16,1-51 0,24 50-1,-50-24 1,75 24-16,-74-50 15,49 25 1,-50 1 0,50 24-1,1-25 1,-26 0-16,25 1 16,25 24-1,0 25 1,-49-25-1,74 25-15,-50 0 16,25 1 0,0-1-1,-25 0 1,25 25 15,-24 0 0,24 0-15,-25 0 0,25 0-1,-25 0 17,25 0-17,-25 0 1,26 0 15,-1 0-15,0 0-1,25 25 17</inkml:trace>
  <inkml:trace contextRef="#ctx0" brushRef="#br0" timeOffset="190129.4953">12302 10634 0,'722'0'172,"573"0"-157,-598 0 1,-25 0 0,200 0-1,-449 0 1,-24 0-16,-126 0 16,-98 0-1,-76-25 1,1 25-1,49-25-15,-74 25 16,-25-25 0,0 0-1,-25 25 1,-25-25 15,25 25 0,-1 0-15,1 0 0</inkml:trace>
  <inkml:trace contextRef="#ctx0" brushRef="#br0" timeOffset="202646.0443">16311 8567 0</inkml:trace>
</inkml:ink>
</file>

<file path=ppt/ink/ink5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02:28.332"/>
    </inkml:context>
    <inkml:brush xml:id="br0">
      <inkml:brushProperty name="width" value="0.05292" units="cm"/>
      <inkml:brushProperty name="height" value="0.05292" units="cm"/>
      <inkml:brushProperty name="color" value="#FF0000"/>
    </inkml:brush>
  </inkml:definitions>
  <inkml:trace contextRef="#ctx0" brushRef="#br0">29758 6226 0,'99'0'250,"51"0"-235,-51 0 1,1 0 15,-25 0-31,-25 0 0,-1 0 16,26 0 0,-25 0-1,-25 0 1,50 0-1,74-25 17,-49 0-32,-26 25 15,1-25 1,-25 25-16,24 0 16,-49-25 15,0 25-16,25 0 1,-25 0 15,50 0-15,-75-25 0,25 25-16,-1 0 15,1 0 1,0 0 15,-25-24-31,25 24 16</inkml:trace>
  <inkml:trace contextRef="#ctx0" brushRef="#br0" timeOffset="4750.158">3984 9762 0,'25'50'234,"25"25"-218,-25-26-1,0-24-15,-25 0 32,25-25-1,0 0 47,0-25-62,24-49-1,76-76 1,49-74 0,-24 75-16,-26-1 15,1 51 1,-76 24-1,26 25 1,-50 25 0,0 0-16</inkml:trace>
  <inkml:trace contextRef="#ctx0" brushRef="#br0" timeOffset="38751.3722">20469 15489 0,'225'0'157,"198"-49"-142,-174 24 1,0 25-1,0 0 1,149 0-16,-149 0 16,-49 0-1,98 0 1,-73 0 0,-51 0-1,-75 25-15,51 24 16,-100-49-1,-1 25 1,26-25 0</inkml:trace>
</inkml:ink>
</file>

<file path=ppt/ink/ink5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06:39.018"/>
    </inkml:context>
    <inkml:brush xml:id="br0">
      <inkml:brushProperty name="width" value="0.05292" units="cm"/>
      <inkml:brushProperty name="height" value="0.05292" units="cm"/>
      <inkml:brushProperty name="color" value="#FF0000"/>
    </inkml:brush>
  </inkml:definitions>
  <inkml:trace contextRef="#ctx0" brushRef="#br0">4682 13522 0,'24'25'250,"1"-25"-235,25 25 17,0-25-17,-25 0-15,0 0 16,25 0-1,24 0 1,1 0 0,-25 0-16,0 0 15,-1 0 1,1 0 0,-25 0-1,25 0-15,0 0 16,-25 0-1,0 0 1,-1 0 0,1 0-1,0 0-15,25 0 16,-25 0 0,0 0-1,25 0 1,-1 0-16,-24 0 15,25 0 1,0 0 0,25 0-1,24 0 1,-24 0-16,0 0 16,-26 0-1,1 0 1,25 0-1,0 0-15,-25 0 16,24 0 0,-49 0-1,25 0 1,-25 0-16,25 0 16,-25 0 15,-1 0-16,1 0 1,-25 25 0,25-25 15,0 0 0,0 25 0,0-25-15,0 0 31</inkml:trace>
</inkml:ink>
</file>

<file path=ppt/ink/ink5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07:14.008"/>
    </inkml:context>
    <inkml:brush xml:id="br0">
      <inkml:brushProperty name="width" value="0.05292" units="cm"/>
      <inkml:brushProperty name="height" value="0.05292" units="cm"/>
      <inkml:brushProperty name="color" value="#FF0000"/>
    </inkml:brush>
  </inkml:definitions>
  <inkml:trace contextRef="#ctx0" brushRef="#br0">7047 2540 0,'0'25'203,"75"50"-187,-25 0 0,-25-1-1,0-49 1,-1 0 0,-24 0-1,25-25 110,0 0-78,0 0-31,25-50-1,174-99 1,75-125 0,74-75-1,-24 100-15,-100 50 16,-75 100-1,-49 24 1,-100 50 0,50 0-16</inkml:trace>
  <inkml:trace contextRef="#ctx0" brushRef="#br0" timeOffset="35438.327">16361 9413 0,'0'50'156,"0"-25"-141,0 25 1,0 0 0,0-1-16,0-24 15,0 0 1,0 0 0,0 0-1,0 0 1,0 0-1,0 0 32,0 0-15,0 0 14,-25-25 17,25 25-32,0-50 94,0 0-109,0 0-1,0 0 1,0 0 0,0 0-1,-25 25 17,25-25-32,-25 25 31,0 0 0,0 0-15,0 0-1,0 0 1,0 0 15,0 0-31,1 0 63,24 50-32,0-25-15,-25-25-16,25 25 15,0 0 1,-25 0 31,25 0-32</inkml:trace>
  <inkml:trace contextRef="#ctx0" brushRef="#br0" timeOffset="36226.5899">16809 9388 0,'0'0'0,"-25"0"31,25 25 16,0 0-15,0 0-32,0 0 15,0 25 1,0 0-16,0-1 15,0-24 1,0 0 0,0 0-1,0 0 1</inkml:trace>
  <inkml:trace contextRef="#ctx0" brushRef="#br0" timeOffset="36989.132">16610 9364 0,'0'-25'47,"25"25"-15,24 0-17,26-25-15,-25 25 16,-25 0-1,0 0 1,0 0 0,-1 0 62</inkml:trace>
  <inkml:trace contextRef="#ctx0" brushRef="#br0" timeOffset="37598.6706">16684 9986 0,'25'-50'47,"0"50"-32,50-49-15,0 24 16,-1 25-1,-24-25 1,0 0 0,-25 0-16,0 25 15,0 0 1,-1 0 0</inkml:trace>
  <inkml:trace contextRef="#ctx0" brushRef="#br0" timeOffset="38209.1048">17157 9687 0,'50'0'109,"-25"0"-93,25 0-16,0-25 16,-25 25-1,0 0 1,49-25 0,-49 25-1,0 0 1,0 0-1</inkml:trace>
  <inkml:trace contextRef="#ctx0" brushRef="#br0" timeOffset="39453.6428">18054 9339 0,'0'25'63,"0"24"-63,0 1 16,-25 50-1,25-1 1,-25-49-1,0 0 1,25-25-16,0 0 16,0 0 31,0-50 31,0 0-63,0 0 1,0 0 0,0-25-1,0 25-15,25-24 16,-25-1-1,0 0 1,25 25 0,-25 0-16,25 25 15,-25-25 1,0 0 46,25 25 63,0 25-93,0 0-17,24 25-15,1 0 16,0 24 0,25-49-1,-75 0 1,50 0-1,-50 0 1,24-25 0,-24 25 77</inkml:trace>
  <inkml:trace contextRef="#ctx0" brushRef="#br0" timeOffset="40013.1448">17880 9737 0,'0'0'0,"74"-25"31,51 25-31,74-75 16,-25 51-1,-49 24-15,-1 0 16,-49 0 0,-25-25-1,0 25 1,-25 0-16</inkml:trace>
  <inkml:trace contextRef="#ctx0" brushRef="#br0" timeOffset="40711.9548">19224 9513 0,'25'-25'15,"0"25"1,25 0-1,25-25 1,49 25 0,-24 0-16,-1 0 15,-49 0 1,-25 0 0,0 0-1</inkml:trace>
  <inkml:trace contextRef="#ctx0" brushRef="#br0" timeOffset="41272.3545">19324 9712 0,'50'0'32,"0"-25"-17,49 25 1,26-25 0,-26 25-16,-49 0 15,0 0 1,-25-25-1,0 25 1</inkml:trace>
  <inkml:trace contextRef="#ctx0" brushRef="#br0" timeOffset="41930.8197">18851 9239 0,'0'25'94,"0"75"-94,0 49 16,0-25-1,0-49 1,0-25-1,0-25 1,0 0-16,0 0 16</inkml:trace>
  <inkml:trace contextRef="#ctx0" brushRef="#br0" timeOffset="42960.5518">15863 9264 0,'0'100'63,"0"24"-48,0 50 1,0-74-1,0-25 1,0-25 0,0-26-16,0 1 15,0 0 1,0 0 46</inkml:trace>
  <inkml:trace contextRef="#ctx0" brushRef="#br0" timeOffset="44587.7078">20370 9239 0,'0'25'16,"-25"0"-1,25 0 17,0 0-17,0 0 1,0-1-16,0 1 31,0 0-15,0 0 31,50-25-32,0 0 1,-1 25-1,1-25-15,0 0 16,-25 0 0,0 0-1,0 0 1,0 0 0,-1 0 15,-24-25-16,25 0-15,-25 0 16,0 0 15,0 1-15,0-1 0,0 0 46,-25 0-46,-24 0-1,24 0 1,-25 25 0,-25 0-16,50 0 15,0 0 1,1 0-1,-1 0 17,0 0 15,0 0-16</inkml:trace>
  <inkml:trace contextRef="#ctx0" brushRef="#br0" timeOffset="56670.0565">19224 11605 0,'125'0'218,"124"-25"-218,75-25 16,74 50 0,25 0-1,250 0 1,-300 0-16,75 0 15,-124 0 1,-100 0 0,50 0-1,0 0 1,-149 0-16,-51 0 16,1 0-1,-50 0 1,25 0 218,24 0-218,1 0-1,25 0 1,24 0 0,76 0-16,-26 0 15,-75 0 1,-24 0 0,0 0-1,0-25-15,-1 0 16,1 0-1,-25 25 189,0 0-189,49-49 1,75 24-16,100 25 15,-74-25 1,-76 25 0,-49 0-1,-50 0-15,49 0 16,-49 0 0,0 0-1,0 0 1,0 0 203,0 0-204,0 0 1,50 0-1,-1 0 1,-24 0-16,0 0 16,-25 0 15,0 0-15,0 0 62,-1 0-16,1 0-31,0 25 1,0 0-17,0-25 1,0 0 15,0 0-15,-25 24-16,25-24 31</inkml:trace>
  <inkml:trace contextRef="#ctx0" brushRef="#br0" timeOffset="66037.917">19249 11530 0,'-25'0'203,"-24"0"-188,24 0 1,0 0-16,0 0 31,0 0-15</inkml:trace>
  <inkml:trace contextRef="#ctx0" brushRef="#br0" timeOffset="77357.2287">18925 11679 0,'50'0'156,"50"0"-156,-25 0 16,24 0 0,1 0-1,24 0 1,-49 0-1,25 0-15,-26 0 16,1 0 0,-25 0-1,25 0 1,-1 0-16,-49 0 16,0 0-1,0 0 1,25 0-1,-25 0 32,0 0-31,-1 0 0</inkml:trace>
  <inkml:trace contextRef="#ctx0" brushRef="#br0" timeOffset="86921.6802">14692 15838 0,'174'-25'188,"51"25"-173,24-25 1,0 0-16,25 0 16,-1 25-1,-24-24 1,50 24 0,-99-25-1,49 25-15,49-25 16,-74 25-1,-74 0 1,-26 0 0,-24 0-16,74 0 15,-49 0 1,-50 0 0,-1 0-1,-49 0-15,50 0 16,-25 0-1,-1 0 1,1 0 15,0 0-31,-25 0 16,0 0 0,0 0 15,0-25-31,0 25 15,-1 0 1,26 0 0,-25 0-1,0 0-15,50 0 16,0-25 0,49 0-1,-24 0 1,-1 0-1,-49 25-15,25 0 16,24 0 0,1-25-1,0 25 1,-51 0-16,1 0 16,0 0-1,-25 0 1,0 0-1,0 0 17</inkml:trace>
  <inkml:trace contextRef="#ctx0" brushRef="#br0" timeOffset="93343.68">15091 14120 0,'24'0'204,"26"25"-189,-25 25 1,0-26-1,-25 1 1,50 25 15,-25-50-31,-25 25 16,25-25 0,-25 25-1,0 0 1,25-25 15,0 0 94,-1 0-94,1-25-31,50-25 16,-25 25 0,0-49-1,24 49 1,26-75-16,-25 50 15,49-24 1,26-1 0,-26 0-1,-49 0 1,-25 75-16,-1-24 16,1-1-1,-25 25 1,0 0-1,-25-25-15,25 25 16,0 0 15,0 0 1</inkml:trace>
  <inkml:trace contextRef="#ctx0" brushRef="#br0" timeOffset="96857.8882">19199 14095 0,'50'25'188,"-50"0"-173,25-25 1,25 0 78,-25-25-79,74-75 1,150-99-1,-49 50-15,-76 49 16,-24 0 0,-50 75-1,-26-24 1,1 49 0</inkml:trace>
  <inkml:trace contextRef="#ctx0" brushRef="#br0" timeOffset="99288.2977">9064 13373 0,'75'0'219,"0"0"-204,-25 0 1,-1 0 0,1 0-16,-25 0 62,-100 0 172,1 0-218,-26 0 0,0 0-1,26 0-15,24 0 16,0 0 0,25 0-1,-25 0 1,25 0-1,1 0-15,-1 0 16,0 0 15,75 0 126,-1 0-157,26 0 15,0 0 1,0 0-1,-26-25 1,1 25-16,-25 0 16,0 0-1,0 0 17</inkml:trace>
  <inkml:trace contextRef="#ctx0" brushRef="#br0" timeOffset="108583.1785">14294 15788 0,'174'0'203,"150"0"-187,24 0-1,-148-25-15,-1 25 16,-25-25 0,50 25-1,-124 0 1,-1 0-1,-24 0-15,0 0 16,-50 0 0,0 0 15,0 0 235,-1-24-266,201-26 31,49 25-16,24 0 1,-74 25 0,-49 0-16,49-25 15,-25 25 1,-49 0 0,-76 0-1,1 0-15,0 0 16,-50 0-1,49 0 220,51 0-235,149 0 15,49 0 1,51 0 0,-125 0-1,-100 0 1,-49 0-16,99 0 31,-149 0-15,0 0-1,-25 0-15</inkml:trace>
</inkml:ink>
</file>

<file path=ppt/ink/ink5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09:23.596"/>
    </inkml:context>
    <inkml:brush xml:id="br0">
      <inkml:brushProperty name="width" value="0.05292" units="cm"/>
      <inkml:brushProperty name="height" value="0.05292" units="cm"/>
      <inkml:brushProperty name="color" value="#FF0000"/>
    </inkml:brush>
  </inkml:definitions>
  <inkml:trace contextRef="#ctx0" brushRef="#br0">1793 8816 0,'124'0'172,"76"0"-172,-26 0 16,125 25 15,-25-25-15,25 0-1,24 0-15,-74 0 16,25 0 0,-75 0-1,-24 0 1,-51 0-16,26 0 15,-1 0 1,-24 0 0,-26 0-1,-24 0 1,0 0-16,-26 0 16,26 0-1,-25 0 1,0 0-1,0 0-15,-1 0 16,1 0 0,-25 0-1,0 0 1,0 0 0,0 0 296,25 0-296,-1 0-1,26 0 1,0 0 0,-50 0-1,24 0-15,-24 0 31,0 0-15</inkml:trace>
</inkml:ink>
</file>

<file path=ppt/ink/ink5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10:05.239"/>
    </inkml:context>
    <inkml:brush xml:id="br0">
      <inkml:brushProperty name="width" value="0.05292" units="cm"/>
      <inkml:brushProperty name="height" value="0.05292" units="cm"/>
      <inkml:brushProperty name="color" value="#FF0000"/>
    </inkml:brush>
  </inkml:definitions>
  <inkml:trace contextRef="#ctx0" brushRef="#br0">11953 11381 0,'249'-25'203,"224"-50"-188,224 75 1,-298 0 0,-125 0-1,-50 0 1,75 0-16,-50 0 15,-50 0 1,-75 0 0,51 0-1,-26 0 1,-24 0-16,-76 0 16,-24 0-1,0 0 1,0 0 234,25 0-235,25 0 1,174 0-16,99 0 16,-99 25-1,25 50 1,-75-50 0,26-1-16,-101 26 15,-49-50 1,-25 25-1,24-25 1,1 0-16,-25 0 16,25 0-1,-26 0 1,1 0 0,-25 0-1,0 0-15,0 0 16,0 0 31,49 0 187,1 0-218,149-25-1,200 0-15,-150 0 16,-100 1 0,-99 24-1,-51 0 1,26 0-1,-25 0 1,0 0 0</inkml:trace>
  <inkml:trace contextRef="#ctx0" brushRef="#br0" timeOffset="13595.5964">9712 15041 0,'274'0'109,"274"0"-93,-150 0-1,25 0 1,-24 0-16,24 0 16,274 0 15,-398 0-15,25 0-16,-25 0 15,24 0 1,26 0-1,74 0 1,-99 0-16,0 0 16,-25 0-1,-75 0 1,25 0 0,0 0-1,0 0-15,0-25 16,99 25-1,-99 0 1,-74 0 0,-76 0-16,51 0 15,-26 0 1,-49 0 0,-25 0-1,0 0-15,-1 0 16,-24 0 31,0 0-16</inkml:trace>
</inkml:ink>
</file>

<file path=ppt/ink/ink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4:53:50.973"/>
    </inkml:context>
    <inkml:brush xml:id="br0">
      <inkml:brushProperty name="width" value="0.05292" units="cm"/>
      <inkml:brushProperty name="height" value="0.05292" units="cm"/>
      <inkml:brushProperty name="color" value="#FF0000"/>
    </inkml:brush>
  </inkml:definitions>
  <inkml:trace contextRef="#ctx0" brushRef="#br0">21391 7347 0,'0'0'0,"25"-25"16,-25 74 77,-50 425-77,-174 596 0,-25-248-1,149-498-15,50-75 16,1-125-1,24 1 1,0-26 0,0-49-1,0 25-15,0-50 32,25 0-17,25-25 266,75 0-265,173-75-16,300 25 16,149-74-1,-348 74 1,149-75 0,149-74-16,-248 75 15,-51 74 1,-124 0-1,-124 25 1,-51 0-16,1 25 16,-50 0-1,0 0 1</inkml:trace>
  <inkml:trace contextRef="#ctx0" brushRef="#br0" timeOffset="1713.9387">20868 9413 0,'0'-25'15,"25"1"32,0 24-47,49 0 16,1 0 0,25 0-1,-1 0 1,-24 0-16,25 74 15,-26-24 1,26 25 0,-50-1-1,24 26 1,-49-25-16,-25-25 16,25-1-1,0 26 1,-25-25-1,0 25-15,0-26 16,0 26 0,0-25-1,0-25 1,0 0-16,0 0 62,0 0-46,0-1 250,0 1-204,0 0-46,0 0-1,0 0 17,-25-25-1,25 25 0,0 0-15,-25 0-16,75-25 125,149-50-110</inkml:trace>
  <inkml:trace contextRef="#ctx0" brushRef="#br0" timeOffset="3034.8803">24230 9339 0,'0'-25'16,"0"0"0,0 0-16,0 100 125,0-1-110,-25 26-15,25-50 16,0 0 0,0-26 15,50-48 47,24-26-62,-24-25-1,25 0 1,-25 26-1,24-51-15,-74 75 16,25 0 0,-25-25-1,0 25 17,0 1-17,0-1 16,0 50 79,0 24-95,0-24 1,0 25-16,0-25 16,0 25-1,0 0 1,0-26 0,0 1-16,0 25 15,0 0 16,0-25 1,-25-25 108,0 0-140,-74 0 16,-125-150 0</inkml:trace>
  <inkml:trace contextRef="#ctx0" brushRef="#br0" timeOffset="4126.8292">21739 7546 0,'-24'0'16,"24"-25"15,0 50 31,24 74-46,51 26 0,-25 24-16,-25-74 15,0 0 1,0-50 0,-25-1-1,25-24 63,-1 0-15,1-49-63,0-51 15,-25 0 1,50-49 0,-25 49-1,25-49-15,-50 99 16,25 25 0,-25 0 15</inkml:trace>
  <inkml:trace contextRef="#ctx0" brushRef="#br0" timeOffset="6299.5859">22188 9513 0,'-25'0'16,"25"50"109,0 74-125,0 100 15,0-74 1,0-75 0,0-26-1,0-24 1,0 0-16,0 0 31,25-25 0,24 0-15,1 0 0,25-50-1,25-74 1,-1 24-1,-24-49-15,-25 24 16,-1-24 0,-24 74-1,0 25 1,-25 25-16,0 0 16,0 1 15,0-1-16,-25 25-15,0-25 16,-24 25 0,-1 0-1,25 0 1,-25 0 0,0 0-16,1 0 15,24 0 16,-25 0 1,25 0-17,0 25-15,0 24 16,0-24 0,25 0-16,-25 25 15,0-25 1,25 0-1,0 0 17,0 0 30,25 0-31,25-25-15,0 0 0,25 0-16,-26 0 15,26 0 1,-50 0 0,0 0-1,0 0 1,0 0-16,0 0 62</inkml:trace>
  <inkml:trace contextRef="#ctx0" brushRef="#br0" timeOffset="23807.7863">20469 7347 0,'0'423'156,"0"50"-140,0-274-16,0-24 16,0-51-1,0 100 1,0-99 0,50 49-1,-25 25-15,0-49 16,0-1-1,-25-49 1,0 24 0,25-24-16,-25-26 15,0 1 1,0-25 0,0 0-1,0 0 1,0-1-1,0-24 17,0 0 186,0 25-202,0-25 0,0 50-1,0-26 1,0 26-16,0-25 16,0 0-1,0-25 1,25-25 203,49-25-204,51-25-15,24 0 16,-24 25-1,-50 0 1,-1 25 0,1 0-16,49 0 15,26 0 1,-26 0 0,-24 0-1,-25 0-15,-1 0 16,1 0-1,75 0 1,-51-25 0,1 25-1,-1 0-15,-24 0 16,-25-25 0,0 25-1,24 0 1,1 0-16,0 0 15,0 0 1,-26 0 0,-24 0-1,0 0 1,0 0 0,0 0 187,50 0-188,99-24 1,150 24 0,124 0-16,-174 0 15,-100 0 1,-99 0-1,0 0 1,-26 0-16,1-25 16,-25 25-1,25 0 1,-25 0 15</inkml:trace>
  <inkml:trace contextRef="#ctx0" brushRef="#br0" timeOffset="35806.7273">19249 10011 0,'224'0'140,"50"0"-124,125 0 15,-175 0-15,-50 0-16,-24 0 15,49 0 1,50 0 0,-75 0-1,-74 25 1,-1-25-16,-49 25 15,25-25 1,-50 0 0,0 0-1,0 0-15,-1 0 32,-24 25-1,25-25-31,0 0 47,-50 0 46,-49 25-77,-1-25 0,-75 0-1,-24 49 1,-25-24-16,99-25 16,51 0-1,-1 0 1,25 0 15</inkml:trace>
</inkml:ink>
</file>

<file path=ppt/ink/ink6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10:37.259"/>
    </inkml:context>
    <inkml:brush xml:id="br0">
      <inkml:brushProperty name="width" value="0.05292" units="cm"/>
      <inkml:brushProperty name="height" value="0.05292" units="cm"/>
      <inkml:brushProperty name="color" value="#FF0000"/>
    </inkml:brush>
  </inkml:definitions>
  <inkml:trace contextRef="#ctx0" brushRef="#br0">14742 2839 0,'-50'0'235,"25"0"-204,-25 0-16,26 0 1,-1 0 0,0 0-1,0 0 17,0 0-1,25 25-16,-25-25 1,25 25-16,0 0 47,0 0-31,0 0 30,0 0-30,50 0 0,0 24-16,-1-24 15,26 25 1,-25-25 0,-25 0-1,0-25-15,-25 25 16,0 0 93,0 0 16,-50-25-94,25 0-31,0 0 16,0 0 0,-25 0-1,26 0 1,-1 0 15,0 0 32,25-25 46,-25 25-78</inkml:trace>
  <inkml:trace contextRef="#ctx0" brushRef="#br0" timeOffset="9209.0522">17954 2491 0,'0'124'188,"0"1"-173,0-76-15,0 1 16,0-25 46,25-25 48,0 0-95,0 0-15,0 0 16,50 0 0,-50 0-1,-1 0 1,1 0 0,0 0-16,0 0 15</inkml:trace>
  <inkml:trace contextRef="#ctx0" brushRef="#br0" timeOffset="10658.0793">17905 2690 0,'49'0'219,"1"-25"-203,-25 25-1,25 0 1,-25 0 0,0 0-16</inkml:trace>
  <inkml:trace contextRef="#ctx0" brushRef="#br0" timeOffset="25180.5807">22860 3537 0,'25'124'219,"25"-24"-219,-50-26 16,50 1-1,-50-25 1,24-25 0,-24 0 15,25-25 47,0-25-47,0-50-15,0 25-16,25-24 16,25 24-1,-1-50 1,-24 25-16,25 1 15,-1 24 1,1-25 0,-25 50-1,-25-25 1,25 26-16,-25-1 16,-1 0-1,-24 0 1,25 0-1</inkml:trace>
  <inkml:trace contextRef="#ctx0" brushRef="#br0" timeOffset="26767.7711">26272 4159 0,'24'100'266,"1"-26"-251,0-24-15,-25 25 16,25-75 0,-25 25-1,25-25 63,0 0-46,50-50-1,49-99-16,26-51-15,74 1 16,-75 50 0,-49 74-1,-26 0 1,-49 50 0,25-24-16,-25 49 31,-25-25-16,25 25-15,-25-25 16,25 25 0</inkml:trace>
  <inkml:trace contextRef="#ctx0" brushRef="#br0" timeOffset="31964.202">12575 14543 0,'200'0'156,"173"-99"-140,-24 74-16,-100 0 15,25 0 1,25 25-1,24 0 1,51 0-16,24 0 16,-99 0-1,0 0 1,0 0 0,-100 0-16,0 25 15,-24 0 1,49-25-1,25 25 1,-50-1 0,-50 26-16,1-50 15,24 25 1,-74-25 0,-1 0-1,-24 25-15,0-25 16,-1 0-1,1 0 1,-25 0 0,25 0-16,-51 0 15,26 0 1,-25 0 0,25 0-1,-25 0 1,0 0-16,0 0 31</inkml:trace>
</inkml:ink>
</file>

<file path=ppt/ink/ink6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11:14.307"/>
    </inkml:context>
    <inkml:brush xml:id="br0">
      <inkml:brushProperty name="width" value="0.05292" units="cm"/>
      <inkml:brushProperty name="height" value="0.05292" units="cm"/>
      <inkml:brushProperty name="color" value="#FF0000"/>
    </inkml:brush>
  </inkml:definitions>
  <inkml:trace contextRef="#ctx0" brushRef="#br0">7072 3113 0,'922'0'140,"-26"-25"-140,-149 25 16,-274 0 0,150 0-1,-225 0 1,100 0-16,-99 0 15,-51 25 1,-24 25 0,-25 0-1,-25-25 1,-75 0-16,25-25 16,-25 0-1,-24 0 1,-76 0-1,-24 0-15,-50 0 16,25 0 0,-25 0 15,-1 0 172,76-25-187,199-25-16,49 25 15,-24-25 1,-75 0 0,50 25-1,-75 1-15,-50 24 16,-74-25-1,-25 0 1,24 25 0</inkml:trace>
  <inkml:trace contextRef="#ctx0" brushRef="#br0" timeOffset="25032.827">22163 12800 0,'74'75'250,"-49"-1"-235,25 1-15,-25-25 16,-25-25 0,0 0 15,25-25-31,0 0 31,50 0-15,49-50-1,125-50 1,0-74-16,-75 74 16,51 26-1,-126 24 1,1 0-1,-50 50-15,-26 0 47</inkml:trace>
  <inkml:trace contextRef="#ctx0" brushRef="#br0" timeOffset="57397.5523">24852 9015 0,'25'50'157,"0"-25"-142,0 24 1,0-24-16,-25 0 16,25-25 30,0 0-30,74-50 0,225-348-1,49-25 1,-74 49-16,-124 200 16,-1 24-1,-99 76 1,-26 24-1,-24 50 1</inkml:trace>
</inkml:ink>
</file>

<file path=ppt/ink/ink6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11:51.166"/>
    </inkml:context>
    <inkml:brush xml:id="br0">
      <inkml:brushProperty name="width" value="0.05292" units="cm"/>
      <inkml:brushProperty name="height" value="0.05292" units="cm"/>
      <inkml:brushProperty name="color" value="#FF0000"/>
    </inkml:brush>
  </inkml:definitions>
  <inkml:trace contextRef="#ctx0" brushRef="#br0">1967 4956 0,'175'0'188,"98"0"-173,-73 0-15,-1 0 16,25 0 0,0 0-1,0 0 1,-74 0-1,49 0-15,-25 0 16,-49 0 0,-1 0-1,-49 0 1,-25 0-16,0 0 16,-1 0-1,-24 0 1,0 0-1,0 0 1,25 0-16,-25 0 16,25 0-1,-26 0 1,1 0 0,0-25-16,0 25 15,0 0 1,25 0-1,25 0 1</inkml:trace>
  <inkml:trace contextRef="#ctx0" brushRef="#br0" timeOffset="12988.4292">21590 5006 0,'224'0'172,"25"0"-156,25 0-1,-100 25 1,-74 0 0,74-25-16,-49 0 15,74 0 1,-25 24-1,-74-24 1,-50 0-16,49 0 31,-74 0-15,0 0 0</inkml:trace>
  <inkml:trace contextRef="#ctx0" brushRef="#br0" timeOffset="14603.7627">26197 5155 0</inkml:trace>
  <inkml:trace contextRef="#ctx0" brushRef="#br0" timeOffset="15835.6359">25649 5105 0</inkml:trace>
  <inkml:trace contextRef="#ctx0" brushRef="#br0" timeOffset="16596.1784">24852 5230 0</inkml:trace>
  <inkml:trace contextRef="#ctx0" brushRef="#br0" timeOffset="41625.34">21441 11480 0,'0'25'31,"0"100"-15,49 223-1,-24-24 1,25-50-16,-25-100 16,-25-74-1,25-25 1,-25-1 0,0-24-16,0-25 15,0-50 110,0-25-109,0-74-1,0-26 1,25-24 0,-25-25-16,0 49 15,0 26 1,0 49 0,0 25-1,0 25 1,0 1-16,0-26 15,0 25 17,25 25-17,-25-25-15,0 0 16,0 0 0,25 0-1,0-25 1,-1 26-1,1-1 1,50-25 0,-50 25-1,0 25 1,0 0-16,0 0 16,0 0-1,-1 0 1,1 0-1,0 50-15,0-25 16,-25 49 0,0-24-1,0 25 1,0-25-16,0-1 16,-75 1-1,1 0 1,-1 0-1,0-25 1,50-25-16,1 0 16,-1 0-1,0 0 17</inkml:trace>
  <inkml:trace contextRef="#ctx0" brushRef="#br0" timeOffset="42133.696">22486 11904 0,'0'-25'31,"25"25"-31,0 0 16,75-25 0,74 25-1,-49-25 1,49 25-1,-74 0-15,-51 0 16,-24 0 0,0 0-1,0 0 1</inkml:trace>
  <inkml:trace contextRef="#ctx0" brushRef="#br0" timeOffset="42793.1634">22735 12177 0,'50'0'16,"25"0"-1,124 0-15,0 0 16,-24 0 0,-76 0-1,1 0-15,-25 0 16,-26-24 0,1-1-1,0 25 1</inkml:trace>
  <inkml:trace contextRef="#ctx0" brushRef="#br0" timeOffset="43898.9503">25051 10559 0,'-49'0'31,"-26"0"-15,-25 0 0,1 0-16,24 0 15,25 0 1,-25 0 0,51 0-1,-1 25 1,0-25-1,25 25 1,0 49 15,0 26-31,0 49 16,0 26 0,0-26-1,0 25 1,0 1-16,0-51 15,0-24 1,0 49 0,25-74-1,24 49 1,-24 1 15,-25-100-31,0 0 16,0 0-1,25-25 126,0 0-141,25 0 16,25 0-1,-1 0 1,-49-25 0,0 25-1,0 0 16</inkml:trace>
  <inkml:trace contextRef="#ctx0" brushRef="#br0" timeOffset="45614.2383">25275 11057 0,'0'0'0,"0"50"16,0-25-16,0 24 15,0-24 1,0 25 0,0 0-1,0-25 1,0 0 31,0-50 78,0-25-94,0 0-15,0-24-1,0 24 1,25-50-16,0 25 15,0 1 1,0-1 0,0 0-1,-25 50-15,0 0 16,25 1 0,0 24 30,0 0 17,-25 49 31,0-24-79,0 0 1,0 0-16,0 0 16,0 0 15,-25 0-16,-25 25 1,25-26-16,-25 1 16,0 0-1,1-25 17,24 0-1</inkml:trace>
  <inkml:trace contextRef="#ctx0" brushRef="#br0" timeOffset="46822.8775">25649 11057 0,'0'25'78,"0"25"-63,0 24 1,0 26-16,0-25 16,0-26-1,0-24 1,0 0-1</inkml:trace>
  <inkml:trace contextRef="#ctx0" brushRef="#br0" timeOffset="48219.4982">26770 10534 0,'0'50'16,"25"74"-16,-25 75 16,24 26-1,1-101 1,-25-49-1,25-25-15,-25-1 16,0-73 125,0-26-126,0-25 1,0-25 0,0 1-16,0-1 15,0 1 1,0 49-1,0 0 1,0 0-16,0 0 16,0 1-1,0 24 1,0 0 0,0 0-16,0 0 31,25 25 63,0 0-79,0 0 1,0 0-1,-25 25 17,25 0-17,0 25-15,-25-1 16,0 1 0,0-25-1,0 25 1,0-25-16,-25 25 15,0-26 1,0-24 15,0 0-15</inkml:trace>
  <inkml:trace contextRef="#ctx0" brushRef="#br0" timeOffset="49107.1276">27293 10883 0,'0'49'79,"0"26"-64,0 0-15,0-50 16,-25 0-1,25 0 1,0-1 15,0-48 157,25 24-173,24-25 1,51 25 0,49 0-1,-24 0 1,-50 0-16,-1 25 16,-49-1-1,-25 1 16,25-25-31</inkml:trace>
  <inkml:trace contextRef="#ctx0" brushRef="#br0" timeOffset="50506.121">28463 10534 0,'0'25'16,"0"99"0,50 150-1,-25 0 1,0-50-16,-1-49 15,-24-126 1,25 1 0,-25-25-1,0-75 95,0-24-95,0-76 1,0 1-16,0-75 16,-25 99-1,1 1 1,-1 74-1,25-25-15,0 25 16,0-24 0,0 24-1,0 25 1,0-25 0,0 25-16,0 0 15,0 0 1,0 1-1,0-1 1,49 25 15,1 0 1,-25 0-32,50 0 15,-50 25 16,0 24-15,-25-24 0,25 50-16,-25-25 15,0 24 1,0-24 0,-75 25-1,-50 25-15,76-76 16,-1 26-1,0-50 1,75 0 187,0 0-187</inkml:trace>
  <inkml:trace contextRef="#ctx0" brushRef="#br0" timeOffset="51813.4808">28812 10957 0,'24'0'62,"1"0"-30,0 0-17,0 0 1,0 25 0,0 0-1,25 25 1,-50-25-16,0 0 15,0 0 1,0 24 0,0-24-1,0 25-15,-50 25 16,25-25 0,0-50-1,0 25 1,50-25 140,25 0-140,25-25-1,-1 25 1,-24 0-16,-25 0 31,0 0 16,-25 25 16,0-1-63,0 1 15,0 0 1,-25 25-1,0-25 1,0 0 0,0-25-16,0 0 31,1 0 47</inkml:trace>
  <inkml:trace contextRef="#ctx0" brushRef="#br0" timeOffset="53109.4073">29484 10011 0,'25'0'47,"0"0"-31,0 0-1,49 0 17,-24-25-32,25 0 15,-25 25 1,-25 0 15,-25 75 32,0 49-48,0 101 1,0 48 0,0 51-1,0-100 1,0-24-16,0-51 15,24-74 1,-24-1 0,0-49-1,0 0 17,0 0 46,-49-25 15,24 0-77,0 0 0,0 0-1,0 0 17</inkml:trace>
  <inkml:trace contextRef="#ctx0" brushRef="#br0" timeOffset="56322.8374">7346 10907 0,'0'0'0,"25"0"125,25 75-109,24 25 0,26-1-1,-25 26-15,0-25 16,-51-51 0,26-24-1,-50 0 1,25-25 31,0 0-32,0 0 1,75 0 0,99-124-1,199-175 1,175-299-1,0 125-15,-225 174 16,-99 125 0,0 74-1,-99 50 1,-76 1-16,-24 49 16,-50-25 30</inkml:trace>
</inkml:ink>
</file>

<file path=ppt/ink/ink6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13:04.664"/>
    </inkml:context>
    <inkml:brush xml:id="br0">
      <inkml:brushProperty name="width" value="0.05292" units="cm"/>
      <inkml:brushProperty name="height" value="0.05292" units="cm"/>
      <inkml:brushProperty name="color" value="#FF0000"/>
    </inkml:brush>
  </inkml:definitions>
  <inkml:trace contextRef="#ctx0" brushRef="#br0">1096 6425 0,'0'-50'94,"149"50"-94,175-74 15,174 74 1,-75 0 0,-174-25-1,0 25-15,-99 0 16,-26 0 0,-24 0-1,-26 0 1,-24 0-1,-25 0-15,0 0 32</inkml:trace>
  <inkml:trace contextRef="#ctx0" brushRef="#br0" timeOffset="6222.8508">32622 6724 0,'-25'-50'125,"-25"-25"-109,0 26-16,-124-151 16,-1 76-1,26-25 1,49 49 0,1-25-16,-76 1 15,-49-26 1,50 26-1,-125-50 17,150 99-32,74 0 15,-24 25 1,24 1 0,-25-26-1,50 50-15,1-25 16,-1 25-1,0-24 1,0 24 0,25 25-16,-25-50 15,1 25 1,24 0 0,-50 0-1,25 0-15,25 0 16,-24 0-1,-1-24 1,25 49 0,0-50-1,0 25 1,0 25 0,0-25-1,0 0 1,-24 25-16,-1-25 15,0 0 1,25 25 0,-25 0-1,25-25 1,0 25-16,1-25 16,-26 25 15,25 0-16,0 0 32,25 25 110,0 0-142,0 25 1,0 25-1,100-1 1,-51 1 0,76 25-16,24-1 15,-74-74 1,0 75 0,-26-75-1,26 50-15,-50-51 16,25 26-1,49 0 1,-49 0 0,25 0-16,-25-1 15,49 51 1,1-25 0,-25 24-1,24-24 1,-24 0-16,25-1 15,-26 26 1,1-75 0,0 25-1,-25 25-15,-26-51 16,1 26 0,50-25-1,-50 0 1,25 0-16,0 25 15,-1-25 1,26 24 0,0-24-1,24 50 1,-24-25-16,0-25 16,0 25-1,-51-26 1,1 1-1,25 0-15,-50 0 16,50 0 0,25 0-1,-50 0 1,-1 0-16,1 0 16,0-25-1,0 0 1,0 0 15,0 0-15,0 0 31,0 0-16,0 0-16,0 0 1,-1 0 0,1 0 15,0 0 0,0 0 32,-25-25-63,0 0 62,0 0-31,-25-25 1,0 0-17,-24-24-15,-76-51 16,1-49 0,-26 24-1,26-24 1,-1 74-16,1 1 15,24-1 1,25 26 0,-24 24-1,24-25 1,-50 0-16,51 50 16,24 1-1,0-1 1,0 25-1,25 0-15,1-25 16,-1 25 0,0 0-1,25-25 32</inkml:trace>
  <inkml:trace contextRef="#ctx0" brushRef="#br0" timeOffset="7164.5144">30829 3512 0,'0'0'0,"25"-25"141,24 25-126,76-100 1,49 0-1,-24-49 1,-26 0-16,-24 74 16,-75 50-1,24-25 1</inkml:trace>
  <inkml:trace contextRef="#ctx0" brushRef="#br0" timeOffset="7634.8496">32173 3512 0,'25'0'16,"0"-25"-16,0-25 16,0 50-1,-25-25 1,25 0-1,-25 50 64,0 75-64,0 174 1,-75 24-1</inkml:trace>
</inkml:ink>
</file>

<file path=ppt/ink/ink6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13:25.076"/>
    </inkml:context>
    <inkml:brush xml:id="br0">
      <inkml:brushProperty name="width" value="0.05292" units="cm"/>
      <inkml:brushProperty name="height" value="0.05292" units="cm"/>
      <inkml:brushProperty name="color" value="#FF0000"/>
    </inkml:brush>
  </inkml:definitions>
  <inkml:trace contextRef="#ctx0" brushRef="#br0">1793 15415 0,'50'0'94,"49"0"-94,225 0 16,75 0-1,-26 0 1,-24 0 0,-26 0-16,51 0 15,-25 25 1,-51-25 0,-49 0-1,50 0-15,-100 0 16,-74 0-1,-25 0 1,-26 0 0,-24 0-16,0 0 15,25 0 1,-51 0 0,26 0 15,-25 0-16,25 0 204,25 0-203,124-25-1,75 0-15,-75 0 16,-74 25 0,-51-25-1,-24 25 1,0 0-16,-25 0 31,-25-25 282</inkml:trace>
  <inkml:trace contextRef="#ctx0" brushRef="#br0" timeOffset="2640.9565">22088 15489 0,'-25'0'15,"100"-24"79,249-26-78,223 50-1,51 0-15,-224 0 16,-76 0 0,-49 0-1,0 0 1,-74 25-16,24 0 16,0-25-1,-74 0 1,24 0-1,-49 0-15,24 0 16,-24 0 0,-75 0 15,0 0 0</inkml:trace>
</inkml:ink>
</file>

<file path=ppt/ink/ink6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13:30.603"/>
    </inkml:context>
    <inkml:brush xml:id="br0">
      <inkml:brushProperty name="width" value="0.05292" units="cm"/>
      <inkml:brushProperty name="height" value="0.05292" units="cm"/>
      <inkml:brushProperty name="color" value="#FF0000"/>
    </inkml:brush>
  </inkml:definitions>
  <inkml:trace contextRef="#ctx0" brushRef="#br0">17307 7894 0,'0'0'0,"50"0"16,24 0-16,26 0 16,224 0 15,-75 0-31,-50 0 16,0 0-1,0 0 1,-74 0-1,24 0-15,-49 0 16,0 0 0,-1 0-1,-74 0 204,25-25-219,224 1 16,548-126-1</inkml:trace>
  <inkml:trace contextRef="#ctx0" brushRef="#br0" timeOffset="952.6771">22561 7546 0,'50'0'15,"25"0"1,-1 0-16,126 0 31,-26 0-15,-25 0-1,26 0-15,24 0 16,-25 0 0,0 0-1,1 25 1,-26 0-16,-24-25 16,-51 24-1,-49-24 220,25 0-220,-25 0 1,0 0-1,0 0 1,0 0 15</inkml:trace>
  <inkml:trace contextRef="#ctx0" brushRef="#br0" timeOffset="3060.1743">5229 14294 0,'25'0'125,"50"0"-125,74 0 16,125 0-1,-25 0 1,-49 0 0,-26 0-1,25 0-15,25 0 16,-25 0-1,-24 0 1,-26 0 0,-49 0-1,-1 0-15,-49 0 16,0 0 0,-25 0-1</inkml:trace>
  <inkml:trace contextRef="#ctx0" brushRef="#br0" timeOffset="8711.2852">9612 12949 0,'0'0'0,"0"-24"47,25 24 62,0 0-109,25 0 16,-25 0 0,0 49-1,49-24 1,-24 0-16,-25 0 15,50 25 17,-50-50-1,-1 0-15,1 0 30,0-25-14,0 0-17,0 0 1,0-50 0,0 1-16,25-26 15,0 1 1,-26 49-1,1 25 1,0 0-16,-25 0 31,25 25 16</inkml:trace>
  <inkml:trace contextRef="#ctx0" brushRef="#br0" timeOffset="10059.0675">21839 13124 0,'0'-25'15,"25"25"95,-25 50-95,25-1 1,0 1-16,-25 0 15,0-25 1,25 0 0,0-25 15,-1 0-15,1 0 15,75-25-31,74-75 15,50-99 1,-49 25 0,24-50-1,-124 99-15,-50 75 16,-1 26 0,-24-1 15</inkml:trace>
</inkml:ink>
</file>

<file path=ppt/ink/ink6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14:20.097"/>
    </inkml:context>
    <inkml:brush xml:id="br0">
      <inkml:brushProperty name="width" value="0.05292" units="cm"/>
      <inkml:brushProperty name="height" value="0.05292" units="cm"/>
      <inkml:brushProperty name="color" value="#FF0000"/>
    </inkml:brush>
  </inkml:definitions>
  <inkml:trace contextRef="#ctx0" brushRef="#br0">10907 4981 0,'75'25'157,"-25"49"-142,24 1 1,-24-25 0,-25 25-16,0-75 15,0 25 16,0-25 32,24 0-47,26-50-1,75-50-15,74 1 16,-25 24-1,0-25 1,-25 50 0,-24 1-16,-1-26 15,1 25 1,-26-25 0,-49 50-1,-25 25-15,-25-24 16,0 24-1,-25-25 1,24 25 0,1 0-1</inkml:trace>
  <inkml:trace contextRef="#ctx0" brushRef="#br0" timeOffset="2273.6151">27243 5529 0,'25'25'250,"0"-1"-235,-25 1 17,24-25 46,26 0-31,0-25-32,50-24 1,49-76-1,50-24 1,-49 49-16,24-49 16,0 49-1,-24 25 1,-100 26 0,24 24-1,-24 0-15,-25 0 31,0 25 1,-25-25-17</inkml:trace>
  <inkml:trace contextRef="#ctx0" brushRef="#br0" timeOffset="16390.0562">4084 5429 0,'0'0'0,"0"-25"16,0 0 0,0 0 15,0 0 16,0-24-32,0 24-15,0 0 16,0 0 15,0 0-15,50 0-1,-50 0-15,25 25 16,-25-25 0,49 0-1,-24 25 1,25 0 0,25-24-1,24 24 1,1 0-1,74 0-15,-24 0 16,-1 0 0,150 0 15,0 24-15,-25 1-1,-50-25-15,-25 25 16,50-25-1,-50 0 1,-74 0 0,-1 0-1,-24 0-15,24 0 16,-74 0 0,0 0-16,-25 0 15,0 0 1,50 0 218,-1 0-218,101 0-16,74 0 15,25 0 1,-50 0 0,-75 0-1,-74 0-15,-1 0 32,-49 0-17,0 0 1,0 0 15,-25 25 203,0 0-218,0 0 0,0 0-1,0 25 1,0-1 0,0 1-16,0 0 15,0-25 1,0 0-1,0 0 1,0 0 0</inkml:trace>
  <inkml:trace contextRef="#ctx0" brushRef="#br0" timeOffset="24658.5002">22860 7571 0,'0'-25'31,"75"0"0,124 0-15,75 25 0,74 0-1,126 0 1,322 0-16,-422 0 15,-125 0 1,75 0 0,-75 0-1,-75 0 1,-74 0-16,74 0 16,25 0-1,-49 0 1,-51 0-1,-24 0-15,0 0 16,-50 0 0,24 0 15,-24 0-15,0 0-16,0 0 15,0 0 32</inkml:trace>
  <inkml:trace contextRef="#ctx0" brushRef="#br0" timeOffset="40867.809">11156 8791 0,'174'0'250,"200"0"-235,-75 0-15,-125 0 16,25 0 0,0 25-1,26 0 1,-51-25-16,-25 0 16,-49 0-1,24 25 1,1-1-1,-1-24-15,-24 0 32,0 0-32,-26 0 15,1 0 1,0 0 0,-25 0-16,24 0 15,-24 0 1,0 0-1,0 0 1,-25 0 0,24 0-16,-24 0 15,0 0 235,25 0-234,50 0 0,174 0-1,24 0 1,1 75-16,-25-50 15,-75 0 1,-24 0 0,-26 0-1,0 0-15,1 0 16,-75-25 0,-50 0-1,24 0 1,-24 0-16,0 0 31,0 0 157,50 0-173,99 0 1,125 0-1,-25-50 1,-125 50-16,1 0 16,-51 0-1,1 0 1,-50 0 0,-1 0-16,-24 0 15,0 0 16,0 0-15,0 0-16,0 0 47,0 0 47,0 0-79,0 0 17,0 0-17,-1 0 1,1 0-16,50 0 15,-50 0 1,25 0 0,-25 0-1,0 0-15,-1 0 32,1 0-1</inkml:trace>
  <inkml:trace contextRef="#ctx0" brushRef="#br0" timeOffset="46425.5752">3511 8691 0,'0'150'203,"50"-26"-187,-25 1-16,0-51 15,0-24 1,-25 0-1,0-25 1,25-25 78,24 0-79,126 0 1,173 0 0,225 0-16,224 0 15,50-75 1,49-24 0,1 49-1,-51-25-15,100-25 16,-49 100-1,-349 0 1,-25 0 0,-224 0-16,-26 0 15,26 25 1,-25 0 0,-50 0-1,-74-25 1,-1 0-16,-74 0 219,99 0-204,474 0 1,821 0-1,-498 0-15,-274 100 16,-398-26 0,-50-49-1,-50 0 1,-99-25-16,-25 25 16,-26-25-1,1 0 204,75 0-203,174 0-1,149 0-15,-50 0 16,-174 25-1,-74 0 1,-26-25 0,-49 25-16,-50-25 15,25 0 1,-25 0 0</inkml:trace>
</inkml:ink>
</file>

<file path=ppt/ink/ink6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27:43.033"/>
    </inkml:context>
    <inkml:brush xml:id="br0">
      <inkml:brushProperty name="width" value="0.05292" units="cm"/>
      <inkml:brushProperty name="height" value="0.05292" units="cm"/>
      <inkml:brushProperty name="color" value="#FF0000"/>
    </inkml:brush>
  </inkml:definitions>
  <inkml:trace contextRef="#ctx0" brushRef="#br0">3237 16037 0</inkml:trace>
  <inkml:trace contextRef="#ctx0" brushRef="#br0" timeOffset="24.0116">3237 16037 0</inkml:trace>
  <inkml:trace contextRef="#ctx0" brushRef="#br0" timeOffset="2210.6564">21167 1619 0,'0'50'79,"0"74"-64,0 250 1,0 224-1,0-200 1,0-124-16,0-100 16,0-99-1,0-25 1,0-25 0,0-75 124,0-25-124,0-74-1,0-75 1,0-75 0,0 75-16,0 24 15,0 1 1,0 50 0,0 49-1,0 1-15,0 24 16,0 0-1,0 0 1,0 26 0,0-26-1,0 25-15,0 25 16,0 0 0,0 0-1,0 1 1,0-1 15,0 0-15,0 0 46,25 50 32,24 99-94,26 75 16,0 26-1,-25-26 1,-1-50-1,-24-24 1,25-1-16,-25-24 16,-25-50-1,0 24 1,0-49 0,25-25-16,-25 25 15,25 0 1,-25 0 31,0 0-47,0 0 15,0 0 1</inkml:trace>
  <inkml:trace contextRef="#ctx0" brushRef="#br0" timeOffset="3330.7737">21366 2789 0,'0'-24'141,"25"-1"-126,49 0 1,51 0 0,-50 0-1,-50 0 1,24 25-16,-24 0 16</inkml:trace>
  <inkml:trace contextRef="#ctx0" brushRef="#br0" timeOffset="3875.2188">21988 2540 0,'25'0'47,"25"-24"-16,0 24-15,25-25-1,49 0 1,1 25-16,-51 0 15,-24-25 1,-25 25 0,0 0-1</inkml:trace>
  <inkml:trace contextRef="#ctx0" brushRef="#br0" timeOffset="4561.8729">22188 2989 0,'0'-25'62,"74"-25"-62,76-50 16,74 26-1,-25-1 1,-99 25 0,-1 50-16,-99-25 15,25 25 1</inkml:trace>
  <inkml:trace contextRef="#ctx0" brushRef="#br0" timeOffset="5794.749">21266 897 0,'25'25'94,"-25"50"-78,50 24-1,-25-24 1,-25 0-16,0-26 16,25-24-1,-25 25 1,25 0 0,-25-25 15</inkml:trace>
  <inkml:trace contextRef="#ctx0" brushRef="#br0" timeOffset="7045.7278">21515 972 0,'0'25'62,"0"-1"-46,0 1-1,0 25-15,0 0 16,0 0 0,0-25-1,0 0 1,0-1 0,25-24 15,0 0 0,0 0-31,0 0 31,0 0 32,-25-49-48,25-1 1,-25-25-16,0 0 16,25 26-1,-25-1 1,0 25 15,-25 25 79,0 0-79,0 0-16,0 0 32,0 25-31,25 0 15,-25 0-15,25 0-16,0-1 62</inkml:trace>
  <inkml:trace contextRef="#ctx0" brushRef="#br0" timeOffset="8032.6561">21789 872 0,'0'25'78,"0"0"-78,0 25 15,0-1 1,0-24 0,0 25-1,25-25-15,-25 0 16,25-25 15,0 0 0,0 0-31,0 0 16,0 0 15,0 0-15,-1 0-1,-24-25 1,0 0 0,0 0-1,0-25 17,0 26-1,0-1-16,0 0-15,0 0 16,-24 0 15,-1 0-15,0 25 0,0 0 15,0 0 16,0 0 0</inkml:trace>
  <inkml:trace contextRef="#ctx0" brushRef="#br0" timeOffset="9110.1512">22835 772 0,'-50'0'109,"25"0"-109,-49 50 16,24-25 0,-25 50-1,75-50 1,-25 0-1,0 0-15,25 24 32,0 1-17,0 100 1,75-51-16,25 51 16,-26-1-1,1 75 1,0-50-1,-25-24-15,24-26 16,-49-24 0,0 0-1,-25-26 1,25 26 0,25-1-16,-25-49 15,-25-25 1,0 0-1,25-25 1,0 0 47,-1 0-48,26 0 16,0 0-15,25 0 0,-1 0-16,26 0 15,74-50 1,26 25 0,-101 0-1,1 1-15,-75-1 31,0 25-15</inkml:trace>
  <inkml:trace contextRef="#ctx0" brushRef="#br0" timeOffset="10584.9679">24354 897 0,'0'0'0,"0"-25"15,0 0 1,50 0-16,25-25 16,24 1-1,26 24 1,24 0-16,-24-25 15,-26 25 1,-49 0 0,-25 25-1,-25 75 79,0 24-78,0 101-1,50-51 1,-25 1-16,24-26 16,1 1-1,0 24 1,-25-74-1,25 49-15,0-49 16,-1 24 0,-24-24-1,0-50 1,-25 0 0,0 0-16,0 0 46,0 0 1,-25 0-31,-49 0 0,-76 99-16,26-99 15,-1 25 1,50-25-1,51 0 1,-1-25 0,0 0-16</inkml:trace>
  <inkml:trace contextRef="#ctx0" brushRef="#br0" timeOffset="17941.323">21914 4308 0,'498'-74'172,"-224"24"-156,-100 0-16,0 25 15,100-25 1,25 1-1,-75 24 1,-50 0-16,-74 25 16,74 0-1,-49 0 1,-1-25 0,-49 0-1,-50 0 173,75 0-173,174-74-15,74 49 16,-124 25 0,-74-50-1,-1 50 1,50 25-16,25-25 15,-99 25 1,24 0 0</inkml:trace>
  <inkml:trace contextRef="#ctx0" brushRef="#br0" timeOffset="47825.077">7545 13821 0,'50'0'234,"50"0"-218,-26 0-1,1 0 1,50 0-16,74 0 15,50 0 1,-75 0 0,-49 0-1,-1 0-15,-24 0 16,24 0 0,1 0-1,24 0 1,-49 25-1,-25-25-15,-26 0 16,1 0 0,-25 0 15,0 0 0,-25-25 563,0 0-594,-25-25 16,0-24-1,25 24 1,-50-25-16,25 25 15,25 0 1,-24-24 0,-1 49-1,0-25 1,25 25-16,-25 0 16,25 0-1,-25-24 1,0 24-1,0-25-15,25 0 16,-25 50 0,25-25-1,0 0 17,50 25 124,25 0-141,24 0 1,-24 0-16,-25-25 16,0 25-1,-25 0 1,24 0 0,-24 0-1,0 0 32,0 0-16,0 0 32,-25 25 109</inkml:trace>
  <inkml:trace contextRef="#ctx0" brushRef="#br0" timeOffset="51062.0042">12949 10459 0,'25'0'250,"0"0"-234,0 0 30,25 0-14,24-74-17,1-26 1,49-25 0,1 1-1,-1 24-15,-49 51 16,0-1-1,-75 25 1,50 0 0,-50 0-1,25 25 1</inkml:trace>
  <inkml:trace contextRef="#ctx0" brushRef="#br0" timeOffset="51837.5546">14817 12327 0</inkml:trace>
  <inkml:trace contextRef="#ctx0" brushRef="#br0" timeOffset="52956.0338">19249 15564 0</inkml:trace>
  <inkml:trace contextRef="#ctx0" brushRef="#br0" timeOffset="62220.3067">12700 11256 0,'125'100'203,"74"49"-187,0 1-16,-50 49 15,26-75 1,49 26-1,-50 24 1,25-49-16,-74-26 16,-26 1-1,26-26 1,-1 26 0,1 0-16,-75-1 15,49 1 1,-24-25-1,-25-26 1,-25-24 0,0 25-16,0-25 15,-1-25 220,51 0-220,75 100-15,99 24 16,74 50 0,-148 1-1,-1-51 1,-25-24-16,-49 24 15,74 1 1,-24 24 0,-26-24-1,26 24 1,-51-24-16,26-1 16,-51-49-1,1 0 1,-50-26-1,-25-24 1,25-25 187,25 0-187,74 0-1,100 50 1,100 75 0,-100-1-16,-25 1 15,-99-100 1,0 49 0,74 51 15,-99-26-31,74 1 15,1 0 1,-26-26 0,-49-24-16,-1 0 15,-49-50 1,0 25 0,0 0-1,0-25-15,0 0 31,0 0 1,0 0-17,0 0 1,0 0 15,-1 0-15,26 0-16,-25-50 15,50-25 1,-50 1 0,0-1-1,24 0 1,-49 0-16,0 1 16,0 49-1,0-25 1,0 0-1,0 0-15,-49-49 16,-51-1 0,25-24-1,-24-1 1,-26 1-16,26-1 16,24 26-1,-25-26 1,-24 0-1,-50 26 1,-26-51-16,26 51 16,0-1-1,-26 1 1,1-26 0,-50-49-16,25-50 15,0 74 1,-249-198-1,50-26 1,198 200 0,51 74-16,50 26 15,24 49 1,50 0 0,0 0-1,25 25-15,1-25 16,-26 25 249,-25 0-249,-49-75 0,-51 0-1,1-49-15,0 24 16,24 26 0,-49-26-1,50 25 1,24 26-1,1-1-15,-1-25 16,25 0 0,-24 1-1,-26-1 1,26 0-16,49 25 16,-49-24-1,-1-26 1,26 0-1,-26 1 1,50 24-16,-24-49 16,49 24-1,-25-24 1,1-1 0,24 50-16,50 26 15,-50-26 1,25 50-1,-25 0 1,0 25-16,26-50 16,-26 25-1,0 25 1,25 0 0,-50-49 15,50 49-16,1 0 1,-1 0 15,25 24 32,0 1-48,0 25 17,0-25-17,0 25 1,0-25 15,0 25-15,0-1-16,0-24 15,0 0 1,0 25 0,0-25-1,0 0 1,0 0 0,0 24-1</inkml:trace>
  <inkml:trace contextRef="#ctx0" brushRef="#br0" timeOffset="64553.7265">22412 12875 0,'25'50'219,"0"-1"-219,24 51 31,-49-75-16,25 0 1,-25 0-16,25-25 31,0 0 47,0 0-62,0-25 0,50-25-16,-26 0 15,51-49 1,-25-1 0,-1 75-1,26-50-15,-50 50 16,0-24-1,-1 24 1,-24 25 0,0 0-1,25-25-15,-25 25 16,0-25 0,0 25-1,-25-25 1,25 25-1,0 0 1,-1-25 15</inkml:trace>
  <inkml:trace contextRef="#ctx0" brushRef="#br0" timeOffset="66665.7764">21565 13970 0,'249'0'172,"75"0"-156,-100 0-16,-50 0 15,-74 0 1,-25 0 0,-26 0-1,1 0 1,-25 0-16</inkml:trace>
  <inkml:trace contextRef="#ctx0" brushRef="#br0" timeOffset="78147.0111">8367 12202 0,'100'25'171,"-26"0"-155,-49-25 0,50 0-1,0 0 1,24-75 0,51-24-1,-1-1-15,-24 26 16,-76 24-1,1 25 1,0 0 0,-25 0-1,0 0-15,0 25 16,-25-25 0,25 25 15</inkml:trace>
</inkml:ink>
</file>

<file path=ppt/ink/ink6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29:23.997"/>
    </inkml:context>
    <inkml:brush xml:id="br0">
      <inkml:brushProperty name="width" value="0.05292" units="cm"/>
      <inkml:brushProperty name="height" value="0.05292" units="cm"/>
      <inkml:brushProperty name="color" value="#FF0000"/>
    </inkml:brush>
  </inkml:definitions>
  <inkml:trace contextRef="#ctx0" brushRef="#br0">10185 13074 0,'75'0'188,"24"0"-172,-24 0-1,0 0 1,-1 0-1,1 0 1,0 0-16,-1 0 16,1 0-1,-50 0 1,25 0 0,0 0-16,24 0 31,-24 0-16,0 0 1,0 0-16,24 0 16,1 0-1,-50 0 1,0 0 0,0 0-1,0 0 1,0 0 31</inkml:trace>
  <inkml:trace contextRef="#ctx0" brushRef="#br0" timeOffset="2374.6841">19100 12974 0,'50'0'218,"24"0"-202,-49 0 0,50 0-16,-25 0 15,0 0 1,-26 0 0,1 0-1,25 0-15,-25 0 31,0 0 63</inkml:trace>
  <inkml:trace contextRef="#ctx0" brushRef="#br0" timeOffset="14534.7272">18104 15963 0,'747'0'140,"249"0"-124,-75-25 0,-398-50-1,-199 75 1,25-25 0,74 25-16,-174 0 15,25 0 1,124 0-1,-99 0 1,-50 0 0,0 0-16,-25 0 15,-124 0 1,-25 0 0,-26 0-1,-49-50 204,0-24-203,50-101-1,0 1 1,-25-50-16,0 74 15,-25 1 1,0 24 0,0-24-1,0 74 1,25 1-16,-25 24 16,0 0-1,25 0 1,-25 0-1,0 1-15,24 24 16,-24-25 0,0 0-1,25 0 1,-25 25 0,-49 25 93,-51 0-93,-149 0-16,-100 0 15,-199 25 1,125-25-1,0 25 1,-274 25 0,373-25-16,-299 50 15,1-1 1,273-49 0,-99-25-1,99 0-15,75 0 16,50 0-1,25 0 1,50 0 0,74 0-16,25 0 15,0 0 1,-24-25 0,24 25-1,0 0 1,25 0-16,0 0 15,0 0 1,-25 0 15,26 0-31,-26 0 32,25 0-17,0 0 1,0 0-1,25 50 95,0 25-95,0 49-15,50 51 16,-25-26 0,0-49-1,-25 24 1,25 1-16,-25-51 16,24-24-1,-24 50 1,25-25-1,-25-26 1,25 26-16,-25-25 16,0 0-1,0-25 1,0-1 0,25-24-16</inkml:trace>
  <inkml:trace contextRef="#ctx0" brushRef="#br0" timeOffset="16704.3106">23134 12551 0</inkml:trace>
  <inkml:trace contextRef="#ctx0" brushRef="#br0" timeOffset="18801.8038">14493 6774 0,'697'548'172,"0"74"-156,-74-174-1,-299-223 1,99 73-16,150 151 15,-249-250 1,-100-75 0,-125-74-1,26 0-15,-1-25 16,-49-25 171,174 0-171,398 0 0,549 249-1,-499 25 1,-274-100 15,-149-99-31,-99-1 16,-1-24-1,-75 25 1,-24-50-16,-75 0 188,50 0-173,-25 24-15,25 26 16,-25-25-1,99 124 17,-24-24-17,49 49-15,-74-75 16,-50-74 0,0 0-1</inkml:trace>
</inkml:ink>
</file>

<file path=ppt/ink/ink6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30:42.500"/>
    </inkml:context>
    <inkml:brush xml:id="br0">
      <inkml:brushProperty name="width" value="0.05292" units="cm"/>
      <inkml:brushProperty name="height" value="0.05292" units="cm"/>
      <inkml:brushProperty name="color" value="#FF0000"/>
    </inkml:brush>
  </inkml:definitions>
  <inkml:trace contextRef="#ctx0" brushRef="#br0">9587 11256 0,'349'-25'172,"99"-49"-157,-249 74 1,-49 0 0,-51 0-16,1 0 15,24 0 1,-24 0 0,-25 0-1,-25 0 1,-1 0-16,-24 0 15,0 0 1,25 0 0,0 0-1,-25 0-15,0 0 16,24 0 0,-24 0-1,0 0 1,0 0-16,0 0 31,0 0-15</inkml:trace>
</inkml:ink>
</file>

<file path=ppt/ink/ink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4:56:01.784"/>
    </inkml:context>
    <inkml:brush xml:id="br0">
      <inkml:brushProperty name="width" value="0.05292" units="cm"/>
      <inkml:brushProperty name="height" value="0.05292" units="cm"/>
      <inkml:brushProperty name="color" value="#FF0000"/>
    </inkml:brush>
  </inkml:definitions>
  <inkml:trace contextRef="#ctx0" brushRef="#br0">9338 2366 0</inkml:trace>
  <inkml:trace contextRef="#ctx0" brushRef="#br0" timeOffset="14636.3928">26745 8816 0,'0'74'219,"0"-24"-203,0-25-1,0 0 1,0 0 15,0 0-31,25-25 125,74-50-109,76-99-1,98-51 1,1 51 0,-50 0-16,-24 24 15,24 25 1,-100 51-1,1-26 1,-75 25-16,-1 50 16,-49-25 15</inkml:trace>
  <inkml:trace contextRef="#ctx0" brushRef="#br0" timeOffset="58155.198">14319 14817 0</inkml:trace>
  <inkml:trace contextRef="#ctx0" brushRef="#br0" timeOffset="58433.3956">14319 14817 0</inkml:trace>
  <inkml:trace contextRef="#ctx0" brushRef="#br0" timeOffset="61542.8012">14294 15141 0,'0'50'94,"0"-1"-63,0 1-31,0 25 15,0-25 1,0-25-16,0 0 16,0-1 15</inkml:trace>
  <inkml:trace contextRef="#ctx0" brushRef="#br0" timeOffset="62153.2389">14294 14817 0,'0'-25'15,"-25"25"79</inkml:trace>
  <inkml:trace contextRef="#ctx0" brushRef="#br0" timeOffset="62888.7572">14642 15216 0</inkml:trace>
  <inkml:trace contextRef="#ctx0" brushRef="#br0" timeOffset="63739.3733">15240 15166 0,'0'74'110,"0"1"-95,0 75-15,0-51 16,0 1-1,0-50 1,0-1 0,0 1-1,0-25 95,-50-25-79,25 0 0,0 0-15,0 0-1,1 0-15,-1-25 63,0 25-47,25-25-1</inkml:trace>
  <inkml:trace contextRef="#ctx0" brushRef="#br0" timeOffset="64617.9852">15215 15016 0</inkml:trace>
  <inkml:trace contextRef="#ctx0" brushRef="#br0" timeOffset="65377.5278">15688 15240 0,'25'0'78,"0"0"-47,50 0-31,74 0 16,25 0-1,-49 0 1,-25 0-16,-26 0 16,-49 0-1,0 0 1,0 0-1</inkml:trace>
  <inkml:trace contextRef="#ctx0" brushRef="#br0" timeOffset="65999.965">15738 15639 0,'25'0'78,"99"-25"-78,26 0 15,-26 25 1,-49 0 0,0 0-1,24 0 1,-74 0 0,0 0-1,0 0 1</inkml:trace>
  <inkml:trace contextRef="#ctx0" brushRef="#br0" timeOffset="66953.6424">17133 15191 0,'0'25'78,"0"-1"-78,0 26 16,0 0-1,0 0 1,0-25-1,0 0-15,0 0 32,0-1-17,0 1 1,0 0 15,0 0 0</inkml:trace>
  <inkml:trace contextRef="#ctx0" brushRef="#br0" timeOffset="67830.2644">17033 15116 0,'0'25'78,"0"25"-62,0 24-1,0 51-15,0 24 16,0-24 0,0-75-1,0 24 1,0-24 0,0-25-1</inkml:trace>
  <inkml:trace contextRef="#ctx0" brushRef="#br0" timeOffset="68732.9513">17332 15390 0,'0'75'16,"0"-26"-16,0 26 15,0-50 1,0 25 0,0-25-16,0 0 15,0-1 16</inkml:trace>
  <inkml:trace contextRef="#ctx0" brushRef="#br0" timeOffset="69837.7702">17655 15216 0,'0'49'125,"0"1"-125,0 75 16,0 24-1,0-74 1,0-1 0,0-24-1,0-25-15,0 0 16,0 0 15</inkml:trace>
  <inkml:trace contextRef="#ctx0" brushRef="#br0" timeOffset="70929.6121">17929 15465 0,'0'0'0,"0"-25"32,25 25-32,-25-25 15,0 0 16,0 50 79,0 25-95,0 24 1,0-24 0,0 0-1,0-25-15,0 25 16,0-26 0,0 26 15,0-25-16,0 0-15,0 0 32,-25-25 46,1 0-63,-1 0 1,0 0 15</inkml:trace>
  <inkml:trace contextRef="#ctx0" brushRef="#br0" timeOffset="71693.1517">17979 15265 0</inkml:trace>
  <inkml:trace contextRef="#ctx0" brushRef="#br0" timeOffset="72632.8668">18253 15116 0,'0'25'78,"0"0"-62,0 25-16,0 24 15,0 1 1,0 25-1,0-51 1,0 1-16,0 0 16,0-25-1,0 0 1,0 25 0,0-26-16,0 1 15,0 0 32</inkml:trace>
  <inkml:trace contextRef="#ctx0" brushRef="#br0" timeOffset="74932.3248">19000 15390 0,'-25'0'31,"-25"0"-15,26 0 0,-1 0-16,0 0 15,0 0 17,0 25-1,0 25 0,25-1-15,-25-24-1,25 25-15,0-25 32,0 0 14,0 0-30,0 0 0,50 0 15,-25-25-31,25 0 16,-1 0-1,1 0 1,0 0-1,-25 0-15,25 0 16,0 0 0,-25 0-1,24 0 1,1-25-16,0-25 16,-25 25-1,0-25 1,0 25-1,-25 0 1,0 0 109,-25 25-62,0 0-48,0 25 16,0 0-15,25 25 0,0-25-1,0 0 1,0 0 0,0 25-1,0-26-15,25-24 63,0 0-48,0 0 1,25 0 0,-1-49-1,1-26 1,-25 50-16,0 0 15,-25 0 1,0 0 0,0 0 46,-25 25 1,0 0-48,0 0 1,0 0-16,0 0 16,1 0 15,48 0 109,26 0-124,50-49-16,-50-1 16,-1 25-1,51-25 17,-100 25-17,25 25-15,-25-25 31</inkml:trace>
  <inkml:trace contextRef="#ctx0" brushRef="#br0" timeOffset="75617.9337">19822 15265 0,'0'25'62,"0"0"-30,0 0-17,0 0 1,0 0 0,0 0-1,0 25 1,25-26-1,0 26-15,0 0 16,-25-25 0,0 0-1,25-25 1,-25 25-16,0 0 62,-50-25-15,25 0-31,-50 0 0,25 0-16,1 0 15,24 0 1,0 0-1,0 0 1</inkml:trace>
  <inkml:trace contextRef="#ctx0" brushRef="#br0" timeOffset="77409.2656">20270 15240 0,'0'25'62,"0"0"-46,0 50 0,0-25-1,0-25 1,0 24 0,0-24-16,0 25 15,0-25 16,25-25 94,0 0-93,0 0-32,25 0 15,-25-25 1,24 0 0,1-25-1,-25 26-15,0-26 16,0 0-1,-25 0 1,25 25 0,-25 0-1,0 0-15,0 1 16,0-1 0,0 0 15,0 0 0,-25 0 0,0 0-15,-25 25 0,25 0 15,0 0-31,1 0 15,-1 0 1,0 0 0,0 0-1,0 0 17,25 25 14,0 0-14,0 0-17,0 0 63,25-25-31,25 25-15,24-1-17,-49-24 1,-25 25-1,25-25 1</inkml:trace>
  <inkml:trace contextRef="#ctx0" brushRef="#br0" timeOffset="80306.3497">19175 16012 0,'473'-25'156,"74"1"-140,-223 24 0,-125 0-1,-24 0 1,-26 0-16,-74 0 16,-50 0-1,25 0 16</inkml:trace>
  <inkml:trace contextRef="#ctx0" brushRef="#br0" timeOffset="84369.2601">17282 16585 0,'0'75'203,"0"24"-203,0-49 16,0 25-1,0-50 17</inkml:trace>
  <inkml:trace contextRef="#ctx0" brushRef="#br0" timeOffset="85182.811">17631 16884 0</inkml:trace>
  <inkml:trace contextRef="#ctx0" brushRef="#br0" timeOffset="86579.8447">18029 16510 0,'0'50'188,"0"50"-188,0-25 15,0-26 1,0 26 0,0-50-1,0 0 1,25 0 15,-25 0 16,25 24-16</inkml:trace>
  <inkml:trace contextRef="#ctx0" brushRef="#br0" timeOffset="91154.1741">19075 16959 0,'124'0'219,"51"0"-203,-76 0-1,-24 0 1,0 0 15</inkml:trace>
  <inkml:trace contextRef="#ctx0" brushRef="#br0" timeOffset="92348.0178">19175 17307 0,'99'0'234,"51"0"-218,-51 0 0,-24 0-16,-25 0 15,-25 0 1,-1 0 0,1 0-1</inkml:trace>
  <inkml:trace contextRef="#ctx0" brushRef="#br0" timeOffset="94308.4126">20270 17033 0,'0'75'219,"0"0"-219,0-25 15,0-26 1,0 1 0,0 0-1,0 25 1,50 0 15,-25-50-15,25 50-1,24-25-15,1-25 16,-25 25 0,0-1-1,0-24 1,-26 0-16,51 0 16,-50 0-1,0 0 1,0 0-1,0-24 1,-25-26 0,0 25-1,0-25 1,0 25 0,0 0-1,-25 0 1,-25 0-1,-25-24 1,-49 24-16,24-25 16,1 0-1,24 25 1,0 25 0,50-25-1,-25 0-15,1 25 16,24 0 15,0 0-15,0 0-16,0 0 47</inkml:trace>
</inkml:ink>
</file>

<file path=ppt/ink/ink7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30:47.559"/>
    </inkml:context>
    <inkml:brush xml:id="br0">
      <inkml:brushProperty name="width" value="0.05292" units="cm"/>
      <inkml:brushProperty name="height" value="0.05292" units="cm"/>
      <inkml:brushProperty name="color" value="#FF0000"/>
    </inkml:brush>
  </inkml:definitions>
  <inkml:trace contextRef="#ctx0" brushRef="#br0">28438 6699 0,'224'0'141,"75"-50"-141,-100 25 15,50 25 1,-50 0 0,1-25-1,-101 1-15,1 24 16,-25-25-1,-51 0 17</inkml:trace>
  <inkml:trace contextRef="#ctx0" brushRef="#br0" timeOffset="3645.7285">10733 9488 0,'-25'125'234,"0"-26"-218,25 1-1,0-50-15,0 24 16,0-24 0,0 0-1,-25-50 1,25 50 0,-25-50-16,25 25 15,0-50 126,0 0-126,0-25 1,0 0 0,25 0-16,0 1 15,-25-1 1,0 0 0,25-25 15,0 25-31,-25 26 15,25-26 1,-25 25 0,25-25-1,-25 25-15,0 0 16,24 25 0,-24-25-1,25 0 1,-25 1 46,0 48 63,0 26-109,0 25-16,0 25 16,0 24-1,25 26 1,-25-51-1,25-24 1,-25-50-16,0 25 16,0-26-1,0 1 48</inkml:trace>
  <inkml:trace contextRef="#ctx0" brushRef="#br0" timeOffset="5235.695">10658 9986 0,'0'-25'187,"25"25"-171,25 0 0,-25 0-16,24 0 15,26 0 1,-50 0 0,25 0-1,-25 0 63</inkml:trace>
  <inkml:trace contextRef="#ctx0" brushRef="#br0" timeOffset="7416.2455">11156 8990 0,'25'0'32,"-25"-25"-32,50 0 15,-25 0 1,24 0 0,1 25-1,0-24-15,-25 24 31,-25 49 32,0 1-47,0 0-1,0 0 1,0 0-16,0-1 15,-25-49 1,25 25 0,-25-25-1,25-25 235,0 0-234,0-49 0,25 49-16,0-25 15,0 0 1,0 25-1,-25 0 1,0-24-16,25 24 31,-25 0-15,0 0 0,25 25-16,-25-25 31,25 0 0,-1 25-15,-24-25-1,0 0 1,25 25 0,0 0-1,0 0 32,-25 25 47,-25 25-79,0-25 1,0 25 0,1 0-1,-1-1-15,0-24 16,25 0 0,-25-25-1,25 25 1,-25-25-16,25 25 15,-25-25 1,25 25 0,-25-25-1,25 25 17,25-25 139,25 0-155,25 25-16,-1 0 16,-49 24-1,0-49 1,0 0 0,-25 25 15</inkml:trace>
  <inkml:trace contextRef="#ctx0" brushRef="#br0" timeOffset="8857.2675">11978 9762 0,'25'0'31,"0"0"-15,0 0-16,24 0 16,-24 0-1,50 0 1,25 0 0,-26 0-16,-24 0 15,0 0 1,-25 0-1,0 0 1,0 0 0</inkml:trace>
  <inkml:trace contextRef="#ctx0" brushRef="#br0" timeOffset="9504.9715">11953 10086 0,'25'-25'31,"0"25"-15,49 0 0,26 0-1,-25 0 1,-1 0-16,1 0 16,-25 0-1,-25 0 1,0 0-1,0 0 1</inkml:trace>
  <inkml:trace contextRef="#ctx0" brushRef="#br0" timeOffset="10348.5697">13422 9488 0,'25'0'31,"-25"75"-15,0 49-1,50 26 1,-25-51-1,-25-49-15,25 0 16,-25 0 0,0 0-1,0-26 1,0 1 0,0 0-1,0 0 48,25-25 46,-25-50-62,0 25-31,0-49-16</inkml:trace>
  <inkml:trace contextRef="#ctx0" brushRef="#br0" timeOffset="11525.4149">13422 9438 0,'0'0'0,"0"-25"31,25 0-15,50 1 0,-1-1-16,-24 25 15,25 0 1,0 0 0,-26 0-16,-24 0 15,0 0 1,0 0-1,-25 25 1,0-1 0,0 26-1,0-25 17,0 0-17,0 25 1,0-25-1,-50 49 1,1-24 0,24-25-16,-25 0 15,50 0 1,-25-25 0,0 0 15,0 0-31,0 0 15,0 0 17,0 0-17,1 0 48</inkml:trace>
  <inkml:trace contextRef="#ctx0" brushRef="#br0" timeOffset="12222.8949">14319 9289 0,'0'25'31,"0"0"-15,0 49-1,25-24 1,-25 0 0,24 0-16,1 24 15,-25-24 1,0 0 0,25 0-1,-25-25-15,0 0 16,0 0 15,25-25-15</inkml:trace>
  <inkml:trace contextRef="#ctx0" brushRef="#br0" timeOffset="13786.0152">14344 9214 0,'24'0'31,"26"0"1,-25 0-32,25 0 15,-25 0 1,25 0-1,-1 0-15,-24 0 16,0 0 0,0 0-1,0 50 1,-25-25-16,25 0 16,-25 25-1,25-26 1,-25 1-1,0 25-15,0-25 16,0 25 15,0-25 1,0 0-32,0 0 15,0-1 1,0 26 15,-25-50-31,25 50 16,-25-50-1,-25 25 17,25-25-1,0 0 0,1 0-15,-1 0-1,0 0 1,0 0 15,0 0-31,0 0 31</inkml:trace>
  <inkml:trace contextRef="#ctx0" brushRef="#br0" timeOffset="15896.6162">14568 8666 0,'0'25'172,"0"25"-157,0 0 1,0 49-16,25-49 15,-25-25 1,0 0 0,0 0 15,0-50 235,24 0-251,-24-25-15,0 25 31,25-24-15,0 49-16,-25-25 16,25 0 15,-25 0 0,25 25-31,0 0 16,0 0 31,0 0 31,-25 25-16,0 0-30,0 0-1,-25-25 16,-25 0-32,25 0 1,0 0 15,0 0 0,50 0 188,50 25-203,-25 24-1,-25-24 1,0 0 0,-1-25-1,-24 25 1,25-25 0</inkml:trace>
  <inkml:trace contextRef="#ctx0" brushRef="#br0" timeOffset="32437.4672">15439 9463 0,'25'249'156,"25"-50"-140,-25-49-16,0-1 15,-25-74 1,0-25 0,0 0-1,0-26 1,0-48 93,0-26-93,0-25-16,0-25 15,0 1 1,0-1 0,0 1-1,0 24-15,0 0 16,0 0 0,0 1-1,0 24 1,0 0-1,0 0 1,25 1 0,0 24 15,-25 0-31,0 0 16,24 25 30,1 0-30,0 0 15,25 0-15,-25 0 0,25 50-16,-25-25 15,0 24 1,-1 1-1,-24 75 17,0-100-32,0-1 15,0 26 1,0-25 0,-49-25-1,24 25 1,0-25-1,-25 0 1,0 0 0,25 0-1,-24 0 1,-1 0 15,25 0-15,0 0-1,0 0 32</inkml:trace>
  <inkml:trace contextRef="#ctx0" brushRef="#br0" timeOffset="34024.5948">15738 8990 0,'75'0'188,"24"0"-157,26 0-31,-75 0 16,-1 0-1,-24-25-15,0 25 31</inkml:trace>
  <inkml:trace contextRef="#ctx0" brushRef="#br0" timeOffset="35929.0163">16236 8691 0,'0'75'203,"25"25"-187,0-26-1,0-24 1,-25 0-16,25-25 16,-25 0 15,0 0-16,0-1 17</inkml:trace>
  <inkml:trace contextRef="#ctx0" brushRef="#br0" timeOffset="39244.4565">13596 10932 0,'50'0'94,"75"-25"-79,149 25 1,199 0-16,-75 0 15,-124 0 1,-50 0 0,50 0-1,-50 0-15,-49 0 16,-51-24 0,26-51-1,-126 75 220,26 0-204,0-25-16,-25 25 1,0 0 15,0 0 1,0 0 30,-25-25-31</inkml:trace>
  <inkml:trace contextRef="#ctx0" brushRef="#br0" timeOffset="47803.4103">10409 8293 0,'0'25'47,"0"0"-31,0 24-1,0 51-15,0 25 16,0 49 0,0 25-1,0 25 1,0-74-16,0-51 16,0-24-1,0 24 1,0-24-1,0-25 1,0 0-16,0 25 16,0-1-1,0 26 1,0-25 0,0-1-16,0-24 15,0-25 16,0 0 1,0 0 46,25 0-63,25 0 1,49 49 0,150 26-16,50-1 15,174 1 1,-99-75 0,-50-25-1,-1 0-15,-49 0 16,0 25-1,25-25 1,0 0 0,-100 0-16,0 25 15,50-25 1,0 0 0,-25 0-1,0 0 1,26 25-16,-51-25 15,-25 25 1,-49-25 0,49 0-1,0 0-15,-74 0 16,-26 0 0,-49 0-1,25 0 1,-25 0-1,0 0-15,0 0 16,0 0 0,25 0 15,-25 0 0,-1 0 0,1 0 1,0 0-17,25-75 17,0-50-32,0 1 15,-1-100 1,1 0-1,0-25 1,-25 24-16,-25 76 16,0 49-1,0-24 1,0-50 0,0 49-16,25-24 15,-25 74 1,0-49-1,0 49 1,0 25 0,0-25-16,0 50 15,0-24 1,0 24 15,0 0-15,0 0 15,-25 25 16,-50 0-31,-99 0-1,-374-100 1,-647-149-16,522 0 15,-173 125 1,-51 74 0,325 25-1,223 25-15,-25 0 16,-74 0 0,-274 0 15,398 0-16,100 0-15,75 0 16,-26 0 0,26 0-1,-25 0 1,74 0-16,75 0 16,-25 0-1,25 0 16,100 75 126,50 74-142,24 75 1,25-25 0,-74 1-16,-25-101 15,-25 1 1,-50-25-1,24-26 1,1 26 0,0-25-16,-25 25 15,25-1 1,0 51 0,0-50-1,-25-26-15,0 26 16,25 0-1,-25-1 1,25-24 0,-25 0-16,25 0 15,-25 25 1,0-26 0,0 1-1,0 25 1,0-50 171,0 0-171,0 124 0,0-74-1,74 49 1,-24 26-1,0-76-15,-25 1 16,-25-25 0,25-25 15</inkml:trace>
  <inkml:trace contextRef="#ctx0" brushRef="#br0" timeOffset="58345.6681">17058 10883 0,'0'49'125,"0"-24"-110,0 150 16,0-51-31,50-74 16,-25-25 0,-25 0-1,0 0 1,24-25 0,1 0 15,0 0-16,75-25 1,24-75-16,100-74 16,-49 24-1,-1-24 1,-74 99 0,24 1-16,-74 24 15,0 50 1,-50-25 15,25 25-15</inkml:trace>
  <inkml:trace contextRef="#ctx0" brushRef="#br0" timeOffset="98235.759">30580 13124 0</inkml:trace>
</inkml:ink>
</file>

<file path=ppt/ink/ink7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32:04.217"/>
    </inkml:context>
    <inkml:brush xml:id="br0">
      <inkml:brushProperty name="width" value="0.05292" units="cm"/>
      <inkml:brushProperty name="height" value="0.05292" units="cm"/>
      <inkml:brushProperty name="color" value="#FF0000"/>
    </inkml:brush>
  </inkml:definitions>
  <inkml:trace contextRef="#ctx0" brushRef="#br0">12426 6724 0,'1046'-100'172,"174"1"-156,-797 99-1,-74 0-15,199 0 16,0 0 0,199 0-1,-448 0-15,-75 0 16,25 0-1,-50 0 1,-99 0 0,24 0-1,-99 0 220,25 0-220,0 0 1,49-25-16,1 25 16,49 0-1,-74 0 1,0 0-1,-1 0 1,76 0-16,-51 0 16</inkml:trace>
</inkml:ink>
</file>

<file path=ppt/ink/ink7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38:00.867"/>
    </inkml:context>
    <inkml:brush xml:id="br0">
      <inkml:brushProperty name="width" value="0.05292" units="cm"/>
      <inkml:brushProperty name="height" value="0.05292" units="cm"/>
      <inkml:brushProperty name="color" value="#FF0000"/>
    </inkml:brush>
  </inkml:definitions>
  <inkml:trace contextRef="#ctx0" brushRef="#br0">11106 8666 0,'0'0'0,"0"-25"16,0 1-1,0 48 95,0 51-95,0 25 1,0 49-1,0-74 1,0-50-16,0 0 16,0 0 15,0-50 110,0 0-126,0 0 1,0-25-16,0 25 15,0 0 1,0 0 0,0 0-1,0 1-15,0-1 32,0 0-1,0 0-31,0 0 31,0 0 0,25 0 47,0 25-46,0 0-17,0 0 1,50 0-16,-51 0 16,1 25-1,0 25 1,0-50-1,-25 25 1,0 0 31,0 0-16,0-1-15,-25-24-1,-49 0 1,49 25-16,-25-25 16,25 0-1,-25 0 1,25 0 15</inkml:trace>
  <inkml:trace contextRef="#ctx0" brushRef="#br0" timeOffset="609.4331">11530 8915 0,'0'25'16,"0"0"30,0 25-30,25-25-16,-25 25 16,24-25-1,-24 49 1,0-49 0,0 0 15</inkml:trace>
  <inkml:trace contextRef="#ctx0" brushRef="#br0" timeOffset="2007.4249">13024 8866 0,'25'0'47,"0"0"-31,-1 0-16,1 0 16,25 74-1,0 1 1,0-25-1,-50 0-15,0-26 16,25-24 0,-25 25 15,0-50 94,0 1-109,0-1-16,0 0 15,0 0 1,0 0-1,0 0 1,0 0 0,0-25-16,0 1 15,0-26 1,0 0 0,0-24 15,0 74-31,0 0 15,0 0 1,0 0 0,25 25 46,24 0-46,-24 50-1,25 74 1,-25-49 0,0 0-1,-25-26-15,0-24 16,0 0 31,-25 0 15,0-25-46,0 0-16,0 0 16,0 0 15</inkml:trace>
  <inkml:trace contextRef="#ctx0" brushRef="#br0" timeOffset="3136.9516">13870 8965 0,'0'25'63,"0"0"-32,0 0-31,-25-25 16,1 25-1,24 0 1,-25-25-16,0 0 31,0 0 0,25-25-15,0 0 31,25 25 47,0 0-63,-25 50-16,25-1-15,-1 26 16,1 0 0,-25-25-1,0 24 1,0-24-16,0 0 16,0-25 30,0-50 95,25 25-94,25-25-16,0 25-31,-25 0 16,0 0-1</inkml:trace>
  <inkml:trace contextRef="#ctx0" brushRef="#br0" timeOffset="4460.2049">15788 8666 0,'50'150'31,"-1"124"-15,-24-25 0,0-100-16,0-99 15,-25-25 1,0-50 124,0 0-124,0 0 0,0-25-16,0 0 15,0-74 1,0-1 0,0 1-1,0 24 1,0 26-16,0 24 15,0 0 1,0 25 0,0 0-1,0 0-15,25 25 125,25 0-93,-25 0-32,0 50 15,24 0 1,-49 0-1,0 24-15,0-24 16,0 0 0,0-25-1,0 0 1,-24 0-16,-26-25 16,25 25-1,-25-25 1,25 0-1,0 0 1</inkml:trace>
  <inkml:trace contextRef="#ctx0" brushRef="#br0" timeOffset="5590.0051">16385 9015 0,'0'25'172,"0"25"-156,0-1-1,0 26-15,0-25 16,0 0 0,-24-25-1,-1-25 1,25 25 0,25-25 155,-1 0-155,1 0 0,-25 24 77,0 1-61,-25 0 15,1-25-32,-1 0 16,0 0 16</inkml:trace>
</inkml:ink>
</file>

<file path=ppt/ink/ink7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37:23.894"/>
    </inkml:context>
    <inkml:brush xml:id="br0">
      <inkml:brushProperty name="width" value="0.05292" units="cm"/>
      <inkml:brushProperty name="height" value="0.05292" units="cm"/>
      <inkml:brushProperty name="color" value="#FF0000"/>
    </inkml:brush>
  </inkml:definitions>
  <inkml:trace contextRef="#ctx0" brushRef="#br0">21192 13298 0</inkml:trace>
  <inkml:trace contextRef="#ctx0" brushRef="#br0" timeOffset="50628.3321">2042 4856 0,'0'-25'62,"0"1"1,50 24-1,49 0-46,76 0-16,-1-25 16,0 25-1,-24-25 1,74 0 0,25-25-16,25 0 15,74-25 1,-49 1-1,-25 24 1,0 0-16,-50 25 16,-25 25-1,-99 0 1,149 0 15,-124 0-31,24 0 16,-74 0-1,-1 0 1,1 0 0,-25 0-16,0 0 15,24 25 1,-24-25 0,0 0-1,0 25 1,-25-25-1,0 0 1,0 0 15,-1 25-31,-24 0 47,0 0 125</inkml:trace>
  <inkml:trace contextRef="#ctx0" brushRef="#br0" timeOffset="71350.4521">14393 5852 0,'0'0'0,"100"150"31,-50-26-31,-50-49 15,0-50-15,0 0 16,25-25 31,0 0 31,-1 0-31,51-25-31,174-100-16,75-49 15,199-125 1,-125 25-1,-149 100 1,-74 50 0,49 24-16,-50 0 15,-49 26 1,-76 49 0,1 0-1,0 0-15,-25 25 31</inkml:trace>
  <inkml:trace contextRef="#ctx0" brushRef="#br0" timeOffset="103010.4702">10658 7297 0,'0'25'172,"0"24"-156,25-24-1,0 25-15,0-25 16,-25 0 0,0 0-1,25-25 1,0 25 0,-1-25-16,26 0 15,25 0 1,74 0-1,26-50 1,24-50-16,-75 51 16,1-26-1,-75 25 1,0 25 0,-26 0-16,1 25 15,0 0 1,-25-25-1,25 25 48,0 0-32,-25-25-15,25 25 15</inkml:trace>
  <inkml:trace contextRef="#ctx0" brushRef="#br0" timeOffset="107863.9649">10035 1793 0,'0'25'141,"0"25"-125,0 0-1,25 0-15,-25-1 16,25-24 0,-25 0-1,0 0 1,25 0-1,-25 0 17,25-25-17</inkml:trace>
  <inkml:trace contextRef="#ctx0" brushRef="#br0" timeOffset="109151.107">10210 1793 0,'0'0'0,"25"0"47,0 0-32,0 0 1,-1 0 0,1 0 15,-25 50 47,0 0-62,0-25-1,0 0 1,0 25-16,0-26 31,0 1 16,-25-25-31,75-25 109,0 25-110,25 0 1,-25 0-1,-1 0 1,-24 0-16,-25 25 94,0 0-63,0 0 16</inkml:trace>
  <inkml:trace contextRef="#ctx0" brushRef="#br0" timeOffset="110736.2193">18303 7247 0,'0'-25'31,"25"25"63,0 0-78,0 0-1,0 0 32,-1 0-16,1 0 1,0 0-17,0-75 1,0 50-1,0-24 1,0-1 0,0 50-16,-25-25 15,25-25 17,-25 25-1,25 25-16,-25-25 17</inkml:trace>
  <inkml:trace contextRef="#ctx0" brushRef="#br0" timeOffset="119934.5629">11206 11879 0,'0'-25'16,"75"25"0,273 0 15,-99 0-15,-50 0-1,100 0-15,150 50 16,49-26-1,-125-24 1,26 0 0,-76 25-16,26 0 15,49-25 1,1 0 0,348 0-1,-274 0 1,-100 0-16,-24 25 15,-75 0 1,0 0 0,99 25-1,-99-50-15,0 0 16,0 0 0,25 0-1,-100 0 1,-74 0-16,-26 0 15,-49 0 1,50 0 172,298-100-173,698-24 1,-399 74-1,-323 50 1,-125 0-16,-50 0 16,-75 0-1,-49 0 1,-25 0 0,0 0-16,-25 0 15,0 0 1,-1 0 31</inkml:trace>
  <inkml:trace contextRef="#ctx0" brushRef="#br0" timeOffset="122168.9598">1071 8492 0,'25'0'156,"24"75"-140,26-1-1,0 1 1,-50 0 0,25-25-16,-50-25 15,25-1 1,-1-24 109,1 0-78,-25-24-32,25-76 1,100-149 0,99-75-1,75-199-15,-125 249 16,-50 75 0,-49 50-1,-25 74 1,0 25-1,-25 25 1,0 25 0</inkml:trace>
  <inkml:trace contextRef="#ctx0" brushRef="#br0" timeOffset="126614.4876">21167 14444 0,'0'-25'16,"0"74"140,25 1-140,-1 25 0,1 0-16,0 49 15,0 26 1,-25-76-1,0-49 1,25 0 0,0-25 46,0 0-62,25-25 16,49-74-1,26-1 1,24-25 0,75 26-16,-24 24 15,-26 25 1,-75 1 0,26-1-1,-75 50 1,0 0-16,-1-25 15,-24 25 1,0 0 0,0 0-1</inkml:trace>
  <inkml:trace contextRef="#ctx0" brushRef="#br0" timeOffset="137426.8008">722 9737 0,'324'25'203,"0"0"-187,-75 0 0,-50 0-1,0 0-15,-50 0 16,1-1 15,-125-24-15,25 0-16,-26 0 31,-24 25 31</inkml:trace>
</inkml:ink>
</file>

<file path=ppt/ink/ink7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40:22.780"/>
    </inkml:context>
    <inkml:brush xml:id="br0">
      <inkml:brushProperty name="width" value="0.05292" units="cm"/>
      <inkml:brushProperty name="height" value="0.05292" units="cm"/>
      <inkml:brushProperty name="color" value="#FF0000"/>
    </inkml:brush>
  </inkml:definitions>
  <inkml:trace contextRef="#ctx0" brushRef="#br0">22113 6624 0,'75'25'266,"24"-25"-251,1 25 1,174-25 15,-175 0-15,-49 0-16,25 0 15,0 0 1,24 0 0,26 0-1,-1 0-15,1 0 16,-51 0 0,26 0-1,-25 0 1,49-25-16,1 25 15,-1-25 1,-49 25 0,-25-25-1,0 25 1,-25 0-16,-1 0 16,1 0-1,0 0 1,25 0-1,0 0-15,0-24 32,-25 24 15,-25-25-47,24 25 15,1 0 1,0 0-1,0 0 1,0 0 31</inkml:trace>
  <inkml:trace contextRef="#ctx0" brushRef="#br0" timeOffset="72942.7907">25699 9762 0,'0'25'203,"25"0"-171,-25 0-17,25-25 63,0 0-46,24-50-17,76-25-15,24-24 16,26-26-1,-1-49 1,0 49 0,1 1-16,-51-1 15,1 26 1,-51 24 0,-24 25-1,25 25 1,-25-25-16,-26 26 15,26 24 1,-25 0 0,0-25-1,0 25-15</inkml:trace>
</inkml:ink>
</file>

<file path=ppt/ink/ink7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42:31.929"/>
    </inkml:context>
    <inkml:brush xml:id="br0">
      <inkml:brushProperty name="width" value="0.05292" units="cm"/>
      <inkml:brushProperty name="height" value="0.05292" units="cm"/>
      <inkml:brushProperty name="color" value="#FF0000"/>
    </inkml:brush>
  </inkml:definitions>
  <inkml:trace contextRef="#ctx0" brushRef="#br0">14842 7048 0,'323'25'187,"200"74"-171,-299-24-1,-24-25-15,-26-25 16,50 0 0,25-1-1,-25-24 1,50 0-16,25 0 16,-150 0-1,-24 0 1,-50 0-1,-26 0 1,26 0-16,0 0 16,74 0-1,-24 0 1,-51 0 0,26 0-16,-25 0 15,-26 0 1,26 0-1,0 0 1,0 0-16,-26 0 16,1 0-1,0 0 1,-25 0 0,25 0-1,-25 0 32,0 0-16,-1 0-15,-24-24 0,0-1 30,25 25-14,0-25 171,0 25-188,0 0 1,0-25 31,0 25-47,-25-25 16,25 25-1,0-25 1,0 25-1,-1-50 1,26 50 0,-50-25-16,25 0 15,0 0 1,0 25 0</inkml:trace>
</inkml:ink>
</file>

<file path=ppt/ink/ink7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42:56.685"/>
    </inkml:context>
    <inkml:brush xml:id="br0">
      <inkml:brushProperty name="width" value="0.05292" units="cm"/>
      <inkml:brushProperty name="height" value="0.05292" units="cm"/>
      <inkml:brushProperty name="color" value="#FF0000"/>
    </inkml:brush>
  </inkml:definitions>
  <inkml:trace contextRef="#ctx0" brushRef="#br0">15614 8293 0,'24'25'187,"1"0"-155,-25-1-1,25-24-15,0 0 15,25 0-16,25-24 1,199-101 0,-1 25-16,-23-49 15,-76 74 1,0 1 0,-24-1-1,-26 25-15,-99 50 16,0 0-1,0 0 17</inkml:trace>
  <inkml:trace contextRef="#ctx0" brushRef="#br0" timeOffset="4682.3265">19199 10086 0,'25'0'234,"-25"25"-218,50-25-16,-50 25 15,25-25 1,-25 24 0,25 1-1,0-25 1,0 0 62,0 0-47,49 0-15,51 0-1,74-49-15,-25-26 16,-24 0 0,-76 25-1,1 25-15,-50 1 16,25-1 0,-25 0-1,0 25 48</inkml:trace>
  <inkml:trace contextRef="#ctx0" brushRef="#br0" timeOffset="7956.9432">9114 11630 0,'25'0'234,"0"25"-218,50 49 15,-50 1-15,24-25-1,1 24-15,0-24 16,-50-25 0,25 0-1,0-25 63,25 0-31,-1-50-31,101-49-16,-26-1 16,1-24-1,24 74 1,1-25-1,-76 25 1,1 0-16,-50 50 16,0 0-1</inkml:trace>
</inkml:ink>
</file>

<file path=ppt/ink/ink7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44:30.841"/>
    </inkml:context>
    <inkml:brush xml:id="br0">
      <inkml:brushProperty name="width" value="0.05292" units="cm"/>
      <inkml:brushProperty name="height" value="0.05292" units="cm"/>
      <inkml:brushProperty name="color" value="#FF0000"/>
    </inkml:brush>
  </inkml:definitions>
  <inkml:trace contextRef="#ctx0" brushRef="#br0">5553 11281 0,'100'0'218,"49"0"-202,50 0 0,25 0-1,-99 0 1,-25 0-16,-1 0 15,-24 0 1,25 0 0,-1 0-1,1 0-15,-26 0 16,1 0 0,-50 0-1,25 0 16,49 0-15,-49 0 0,25 0-1,-25 0 1,24 0-16,-24 0 16,0 0-1,0-25 1,25 25-1,-26 0-15,-24 0 16,0 0 0,25 0-1,-25 0 1,0 0-16,0 0 31,0 0-15,0 0 15,-1-25-31</inkml:trace>
</inkml:ink>
</file>

<file path=ppt/ink/ink7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44:43.328"/>
    </inkml:context>
    <inkml:brush xml:id="br0">
      <inkml:brushProperty name="width" value="0.05292" units="cm"/>
      <inkml:brushProperty name="height" value="0.05292" units="cm"/>
      <inkml:brushProperty name="color" value="#FF0000"/>
    </inkml:brush>
  </inkml:definitions>
  <inkml:trace contextRef="#ctx0" brushRef="#br0">11231 2192 0,'423'0'172,"0"0"-156,-99 0-16,-50 0 15,25 0 1,-75 0 0,50 0-1,-25 0-15,0 0 16,-25 0-1,0 0 1,50 0 0,-149 0-16,-26 0 15,-24 0 1,0 0 0,-1 0-1,1 0 1,0 0-16,49 0 15,-49 0 1,-25 0 0,0 0-1,-25 0-15,24 0 16,1 0 0,100 0 15,-76 0-31,-24 0 15,0 0 1,0 0 0,-1 0-1,1 0 1,0 0-16,0 0 16,25 0 15,-51 0-16,26 0-15,-25 0 16,0 0 0,0 0-1,-25 25 1,25-25-16,0 0 47,0 0 0</inkml:trace>
  <inkml:trace contextRef="#ctx0" brushRef="#br0" timeOffset="4768.5542">5354 15041 0</inkml:trace>
  <inkml:trace contextRef="#ctx0" brushRef="#br0" timeOffset="6936.1876">3013 14892 0,'199'0'172,"125"0"-157,-25 0 1,0 0 0,24 0-16,76 0 15,-125 0 1,0 0 0,-25 0-1,-75 0 1,-49 0-16,-1 0 15,-24 0 1,-26 0 0,1 0-1,0 0-15,-25 0 16,-1 0 0,-24 0-1,0 0 1,0 0-1,0 0 17,0 0-17,0 0 1,25 0 0,-25 0 15,-1 0-16,1 0 1,0 0 31</inkml:trace>
</inkml:ink>
</file>

<file path=ppt/ink/ink7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45:12.853"/>
    </inkml:context>
    <inkml:brush xml:id="br0">
      <inkml:brushProperty name="width" value="0.05292" units="cm"/>
      <inkml:brushProperty name="height" value="0.05292" units="cm"/>
      <inkml:brushProperty name="color" value="#FF0000"/>
    </inkml:brush>
  </inkml:definitions>
  <inkml:trace contextRef="#ctx0" brushRef="#br0">20445 9115 0,'224'0'157,"50"0"-142,-50 0 1,-25 0-16,-25 0 16,-49 0-1,49 0 1,-74 0-1,-51 0 1,1 0-16,0 0 16,-25 0-1,0 0 1,25 0 0</inkml:trace>
  <inkml:trace contextRef="#ctx0" brushRef="#br0" timeOffset="9129.4952">16784 2017 0,'100'0'141,"99"0"-126,-75 0 1,26 0-16,24-24 16,-25 24-1,26 0 1,-101 0 0,1 0-16,-25 0 15,25 0 1,-1 0-1,1 0 1,25 0-16,-1 0 16,-49 0-1,0 0 1,0 0 15,-25 0 0,-1 0 1,1 0-17</inkml:trace>
</inkml:ink>
</file>

<file path=ppt/ink/ink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4:59:29.565"/>
    </inkml:context>
    <inkml:brush xml:id="br0">
      <inkml:brushProperty name="width" value="0.05292" units="cm"/>
      <inkml:brushProperty name="height" value="0.05292" units="cm"/>
      <inkml:brushProperty name="color" value="#FF0000"/>
    </inkml:brush>
  </inkml:definitions>
  <inkml:trace contextRef="#ctx0" brushRef="#br0">10384 11007 0,'150'0'188,"24"0"-173,25 0 1,-25 0 0,75 0-1,25 0 1,0 0-16,-25 0 16,-50 0-1,1 0 1,-101 0-1,26 0-15,-75 0 16,24 0 0,1 0-1,25 0 1,24 0-16,-24 0 16,-26 0-1,-24 0 1</inkml:trace>
  <inkml:trace contextRef="#ctx0" brushRef="#br0" timeOffset="5704.766">25873 10658 0,'0'75'125,"0"0"-110,0-25-15,0-1 16,0 1 15,0-25-15,25-25 62,0 0-62,0 0-1,0 0 16,0 0-15,-25-50 0,0 25-1,25 1 1,-25-1 0,0 0-16,24 0 15,-24 0 16,0 0 16,0 0-15,0 0-1,0 0 0,0 100 94,0 0-109,0-1-1,0-24-15,0 25 16,0-50 0</inkml:trace>
  <inkml:trace contextRef="#ctx0" brushRef="#br0" timeOffset="6595.3972">26172 11206 0,'0'0'0,"0"-25"250</inkml:trace>
  <inkml:trace contextRef="#ctx0" brushRef="#br0" timeOffset="7343.9281">26371 10808 0,'0'25'78,"0"0"-78,-25 49 16,0 1-1,-49 50 17,74-100-17,0-1-15,-25-24 16,25 25 0</inkml:trace>
  <inkml:trace contextRef="#ctx0" brushRef="#br0" timeOffset="8360.65">26595 10708 0,'0'25'94,"25"0"-78,0 25-1,0 0 1,-25-25-16,25-1 15,-25 1 1,25 0 0,-25 25-1,25-50-15,0 0 94,0-25-16,-25-50-62,24 51-1,-24-26-15,0 25 16,0-25 0,25 0 15,-25 25-15,0 0 30</inkml:trace>
  <inkml:trace contextRef="#ctx0" brushRef="#br0" timeOffset="9441.4175">26919 10509 0,'25'0'109,"0"0"-93,0 25-1,0 0-15,0 0 16,-1 25 0,26-26-1,-50 1 1,25 25-16,0-50 16,-25 25 15,0 0-16,25-25 17,-25 25-1,0 0 110,0 25-126,0-26 1,-50 26-1,0 0 1,25-25 0,1 25-16,-1-25 15,25 0 1,-25-25 0</inkml:trace>
  <inkml:trace contextRef="#ctx0" brushRef="#br0" timeOffset="10689.304">25475 10783 0,'0'25'125,"0"25"-110,-25-25-15,0 24 16,0 1 0,0-50 15,25 25-31,-25-25 78,25 25-62,0 0 109,25 0-110,25 25 1,25-1-1,-26 1-15,1-25 16,0 0 0,-25-25-1,0 0 32</inkml:trace>
  <inkml:trace contextRef="#ctx0" brushRef="#br0" timeOffset="11703.0247">27442 10858 0,'25'0'94,"50"0"-94,223-25 31,-223 25-15,-25 0 0,0 0-16</inkml:trace>
  <inkml:trace contextRef="#ctx0" brushRef="#br0" timeOffset="12401.5195">27442 11082 0,'75'0'63,"-1"0"-48,51 0 1,-26 0-1,-49 0 1,0 0 0,-25 0 46</inkml:trace>
  <inkml:trace contextRef="#ctx0" brushRef="#br0" timeOffset="15214.6345">13098 5056 0,'0'24'125,"0"26"-109,0-25-1,25-25 1,-25 25 0,25-25 15,0 0 0,25 0 0,25-25-15,-26-50 0,26 26-1,0-1 1,-50 0-16,25 25 15,-26-25 1,1 25 0,0 1-1,0 24 1,-25-25-16,0 0 16,25 25 15</inkml:trace>
  <inkml:trace contextRef="#ctx0" brushRef="#br0" timeOffset="16849.7854">22910 5080 0,'0'50'94,"0"0"-79,25 0 1,0-25-16,0-25 62,-25 25-30,24-25 14,1 0-30,0 0 0,25-25-1,0-25 1,0 0-16,-1-25 16,26 1-1,-50 49 1,0 0-1,0 0-15,0 0 16,-25 0 0,25 25 15,-25-25-31</inkml:trace>
  <inkml:trace contextRef="#ctx0" brushRef="#br0" timeOffset="19490.6616">28687 10509 0,'-25'0'16,"0"0"30,0 0-14,25 25-17,-25 0 1,-24 25-16,24 24 16,0 1-1,0 0 1,0-25-1,25-1 1,0 1-16,0-25 16,0 0-1,0 0 1,0 0 0,0 0-1,0 0 1,0 0-1,25-25 1,25 0 0,-25 0-1,49 0 1,-24 0 0,-25 0-1,0 0-15,25 0 16,-25 0 15</inkml:trace>
  <inkml:trace contextRef="#ctx0" brushRef="#br0" timeOffset="20227.184">28812 10808 0,'24'0'93,"-24"50"-77,0-25 0,0-1-1,0 1-15,25 0 16,-25 0-1,0 0 17</inkml:trace>
  <inkml:trace contextRef="#ctx0" brushRef="#br0" timeOffset="20976.7165">29011 10434 0,'25'0'15,"0"25"1,-1-25-16,26 75 16,-25-50-1,0 0 1,25 0 0,-50 24-16,25-24 15,0 0 1,0 25-1,-25-25 1,0 0-16,0 0 16,0 25-1,0-1 17,0 1-17,0-25-15,0 0 31</inkml:trace>
  <inkml:trace contextRef="#ctx0" brushRef="#br0" timeOffset="21802.3284">29683 10409 0,'0'25'62,"-25"0"-46,25 25-1,0 0 1,-25 25-16,25-1 16,0 1-1,0-25 1,0-25 0,0 0-1,0-1 1,25-24 15,0 25-15,0-25 15</inkml:trace>
  <inkml:trace contextRef="#ctx0" brushRef="#br0" timeOffset="22400.76">29758 10808 0,'25'0'47,"0"-25"-16,24 25-15,-24 0-16,0-25 15,25 0 1,-25 25 15,0 0 0,-25-25 32</inkml:trace>
  <inkml:trace contextRef="#ctx0" brushRef="#br0" timeOffset="23036.2049">30032 10609 0,'25'0'156,"-25"25"-156,25 24 16,-25-24 0,24 25-1,1-25 1,-25 25-16,0-25 62</inkml:trace>
  <inkml:trace contextRef="#ctx0" brushRef="#br0" timeOffset="23937.1571">30131 10434 0,'25'0'62,"0"0"-46,0 25-1,25 25-15,-25 0 16,25 0 0,-1 49-1,-24-24 1,0-25 0,-25 24-1,25-49 1,-25 0-1,0 0 1,0 0 47</inkml:trace>
  <inkml:trace contextRef="#ctx0" brushRef="#br0" timeOffset="24762.9001">28189 11854 0,'25'0'94,"25"0"-78,0 0-1,24 25-15,1-25 16,0 0 0,-1 0-1,-24 0 1,-25 0 0,0 0 15,0 0-16</inkml:trace>
  <inkml:trace contextRef="#ctx0" brushRef="#br0" timeOffset="25512.4327">28538 11754 0,'0'50'93,"0"0"-77,0 0 0,0-1-1,0 26 1,0-25 0,0-25-16,0 25 15,0-26 1,0 1-1,0 0 1,0 0 31</inkml:trace>
  <inkml:trace contextRef="#ctx0" brushRef="#br0" timeOffset="27087.5512">14617 5329 0,'25'25'110,"-25"25"-95,50 0-15,-50-25 16,25 0 0,0-25-1,-25 25 16,25-25-31,-25 25 16,25-25 31,25 0-31,-26-25-1,1 0 1,50-25-1,0 25 1,74-75-16,-24 26 16,-1-1-1,-24-25 1,-50 76 0,-1-1-16,-24 25 15,-25-25 1,25 25-1,0 0 17</inkml:trace>
  <inkml:trace contextRef="#ctx0" brushRef="#br0" timeOffset="28573.6067">24329 5404 0,'0'0'0,"0"25"31,25-25-15,0 25-1,-25 0-15,25 0 32,-25 0-17,25-25 16,0 0 32,0 0-63,0 0 16,24-50-1,26 50 1,-25-50-1,25 25-15,-26 0 16,-49 0 0,25 25-1,0 0 32</inkml:trace>
  <inkml:trace contextRef="#ctx0" brushRef="#br0" timeOffset="31723.9108">29135 11854 0,'0'0'0,"-25"0"31,0 0 0,1 0 0,24 25 1,0 0-17,0-1-15,0 26 31,0 0-15,0-25 0,0 0-16,0 0 15,24-25 48,1 0-48,0 0 1,25 0 0,0-50-1,-25 25 32,-25-25-31,0 25 31,0 0-16,-25 25 110,0 0-126</inkml:trace>
  <inkml:trace contextRef="#ctx0" brushRef="#br0" timeOffset="32363.37">29509 11904 0,'25'0'63,"99"0"-32,1 0-15,-75 0-1,-26 0 1,1-25-16,0 25 31</inkml:trace>
  <inkml:trace contextRef="#ctx0" brushRef="#br0" timeOffset="33057.8577">29733 11779 0,'0'25'94,"0"0"-79,0 50 1,0-51-16,0 26 31,0-25 0,0 0 16,0 0 16</inkml:trace>
  <inkml:trace contextRef="#ctx0" brushRef="#br0" timeOffset="37465.9882">30455 11754 0,'0'-25'31,"0"0"-15,0 0-16,0 1 62,-25 24-31,0 0-15,0 0 31,0 0-32,-24 49 17,24 1-17,0-25 1,25 0 0,0 0-1,0 0 1,0 0-16,0 24 15,25-49 126,0 0-125,0 0-1,-1-24 1,-24-1-16,25 0 16,-25 0 15,25 25-16,-25-25 32,25 0-31,-25 0-16,0 0 47,0 50 78,0 0-110,0 25 1,0 25 0,25-1-16,-25 1 15,25-25 1,-25 24 0,0-49-1,0 0 1</inkml:trace>
  <inkml:trace contextRef="#ctx0" brushRef="#br0" timeOffset="39346.3232">14468 7097 0,'25'50'140,"0"0"-124,0 0 0,25 0-1,-26-50 1,1 0 0,0 0 15,0 0-16,0 0 1,0 0 0,25-25-1,0 0-15,-1-75 16,1 100 0,-25-25-1,0 25 1,-25-25-1</inkml:trace>
  <inkml:trace contextRef="#ctx0" brushRef="#br0" timeOffset="41075.5516">24454 6948 0,'0'50'47,"124"373"-15,-74-323-17,-50-25 1,25-51-16,-25 1 15,25-25 1,0 0 78,25 0-79,99-174 17,-25 25-32,1 24 15,-25 1 1,-51 74-16,1-25 16,0 50-1,0 0 1,-50 0-1,25 25-15,-25-25 16,25 25 0</inkml:trace>
  <inkml:trace contextRef="#ctx0" brushRef="#br0" timeOffset="43324.3782">30829 11953 0,'0'-25'31,"25"1"0,49 24-15,51-25 0,-75 25-1,24 0 1,-24-25-1,-25 25 32,25 0-31,-25 0 15,0-25 0</inkml:trace>
  <inkml:trace contextRef="#ctx0" brushRef="#br0" timeOffset="43995.8565">31177 11729 0,'0'25'78,"0"50"-63,0-25-15,0 24 16,0-24 0,0-25-1,25 25 1,-25-25-1,25-25 1,-25 25 0,25 0 15,-25-1-15</inkml:trace>
  <inkml:trace contextRef="#ctx0" brushRef="#br0" timeOffset="45597.0545">31700 11729 0,'0'-25'16,"0"0"-1,0 1-15,0-26 16,0 25 0,0 0-1,0 0 1,0 0-16,0 0 31,-25 25 78,0 25-46,25 0-32,-25 50-15,25-25-1,0-26 1,0 26-16,0-25 16,0 25 15,0-25-15,0 0 15,0 0 0,0 0 0,50-1-15,-25-24 0,25 25-16,-50 0 15,25-25 1,0 0 15,-25 25-15,0 0 15,0 0 0,0 0 0,0 0 16,-50-25-47,25 0 16,0 0 15,0 0-15,0 0-16,0 0 62,25-25-30,0 0-17,0 0 1,0 0-1,0 0 1,0 0 15,0 0-15,0 1 31,0-1-32,0 0-15,0 0 16,0 0 0,0 0-1,0 0 17</inkml:trace>
  <inkml:trace contextRef="#ctx0" brushRef="#br0" timeOffset="49993.5398">29484 12775 0,'50'0'125,"24"0"-110,1 0 1,-25 0 0,25 0-1,-50 0 1,24 0-16,-24 0 62</inkml:trace>
  <inkml:trace contextRef="#ctx0" brushRef="#br0" timeOffset="50538.619">29683 12974 0,'25'0'78,"50"0"-62,-50 0-1,24 0 1,-24 0-16,0 0 16,0 0 46</inkml:trace>
  <inkml:trace contextRef="#ctx0" brushRef="#br0" timeOffset="51188.0823">30256 12601 0,'0'25'94,"0"25"-78,0 24-1,0-49 1,0 25 0,0-25-16,0 0 15,0 0 16,0 0-15</inkml:trace>
  <inkml:trace contextRef="#ctx0" brushRef="#br0" timeOffset="52227.8167">30629 12327 0,'0'25'16,"0"25"0,-24-25-16,-1 24 15,0 1 1,0 0-16,25-25 15,-25 50 17,25-51-32,-25 1 15,25 0 1,0 0-16,0 0 16,0 0-1,0 0 16,0 0-15,25-25 47,0 0-63,50 0 31,-51 0-16,1 0 1,0 0 0,-25-25 15,0 0-15,0-25-1,0 25 1,0 0 15,0 0-31,0 1 31,-25 24-15,0 0 15,1-25 16,-1 25 0</inkml:trace>
  <inkml:trace contextRef="#ctx0" brushRef="#br0" timeOffset="53839.9618">12526 9936 0,'25'0'110,"-1"0"-95,1 0 32,0 0-31,0 0 0,25 0-1,25 0 1,24 0-16,26-25 15,24-24 1,-74-26-16,0 25 16,-50 0-1,-1 25 1,26-24 0,-25-1-16,0 50 31,-25-25-31,25 0 31,0 0-15,-25 0-16,25 25 15,-25-50 1,25 50 0,0 0-1</inkml:trace>
  <inkml:trace contextRef="#ctx0" brushRef="#br0" timeOffset="57883.8747">14916 11157 0,'0'-25'79,"50"0"-48,0 25-31,49 0 15,1 0 1,25 0 0,-26 0-1,51 0-15,-1 0 16,-49 0 0,-26 0-1,-24 0 1,-25 0-16,25 0 15,-25 0 1,25 0 0,-26 0-1,1 0 1,0 0-16,0 0 16,0 0-1</inkml:trace>
  <inkml:trace contextRef="#ctx0" brushRef="#br0" timeOffset="69383.7392">26869 13447 0,'0'50'156,"0"25"-140,0 50 0,0-1-16,0-24 15,0-75 1,0-1-1,25-24 1,-25 25 0,25-25-16,0 0 31,0 0 0,0-25-31,0-24 16,0-1-1,-25 25 1,24 0 0,-24-25-1,0 25 1,0 0 0,0 1 15,0-1-31,0 0 31,0 0 0,0 0 1,0 0 14,0 0 17,0 0-32,0 50 79,0 25-110,0 0 15,0 0 1,0-1 15,0-24-31,0 0 47,0 0-16,0 0 63,0 0 0,0 0-79,0 0 1,0 0 31</inkml:trace>
  <inkml:trace contextRef="#ctx0" brushRef="#br0" timeOffset="70169.4561">26545 13547 0,'0'25'94,"0"75"-78,0 74-16,0-50 15,0-49 1,0-50 0,0 0-1,0 0-15</inkml:trace>
  <inkml:trace contextRef="#ctx0" brushRef="#br0" timeOffset="71237.3082">27392 13497 0,'0'25'31,"0"0"-15,0 25-1,0 25 1,0-1-16,0 1 16,0-25-1,0 0 1,0-25-16,0-1 16,0 1-1,0 0 1,0 0 31</inkml:trace>
  <inkml:trace contextRef="#ctx0" brushRef="#br0" timeOffset="71888.7928">27591 13697 0,'25'0'63,"50"0"-47,0 0-1,24 0 1,1 0-1,-50 0-15,-25 0 32,0 0-17</inkml:trace>
  <inkml:trace contextRef="#ctx0" brushRef="#br0" timeOffset="72506.2031">27791 13921 0,'24'0'78,"26"0"-62,25 25-1,0-25 1,-25 0-16,-26 0 15,1 0 1,0 0 15,0 0 1</inkml:trace>
  <inkml:trace contextRef="#ctx0" brushRef="#br0" timeOffset="73574.9669">28538 13522 0,'0'50'63,"25"25"-63,-25 99 15,24 0 1,-24-49 0,0-26-1,0-49-15,0-25 16,0 0 0,-24-25 124,-1 0-124,0 0-1,0-25-15,0 25 16,0-50 0,0 50 15,25-25-15</inkml:trace>
  <inkml:trace contextRef="#ctx0" brushRef="#br0" timeOffset="74845.8652">28687 13398 0,'25'0'94,"50"0"-78,124 0-1,199 25 1,-49-1 0,0 1-16,24 0 15,-174-25 1,1 0 0,24 0-1,74 0-15,-49-50 16,-74-24-1,-76 24 1,-49 50 218,0 0-234,0 0 16,25 0 15,-51 0-15</inkml:trace>
  <inkml:trace contextRef="#ctx0" brushRef="#br0" timeOffset="76420.9849">29210 13921 0,'0'0'0,"0"49"16,0 26-16,0 0 15,0 0 1,0-26-1,0 1-15,25-50 63,25 0-32,-25-25-15,24-49-1,-49 49 1,25 0-16,-25 0 31,25 25-15,-25-25 31,0 50 265,0 25-312,0-1 16,0 1 0,0 0-1,0-25 1,0 0-16,0 0 15,0 0 32,0 0-31,0-1 31</inkml:trace>
  <inkml:trace contextRef="#ctx0" brushRef="#br0" timeOffset="77068.4443">29559 14319 0,'0'25'47,"25"25"-47,-25-25 15,0 24 1,0-24 0,0 50-1,0-50 1</inkml:trace>
  <inkml:trace contextRef="#ctx0" brushRef="#br0" timeOffset="78097.1731">29584 13821 0,'0'0'0,"24"0"31,1 0-15,0 0-1,0 0 1,0 0-1,0 0 17,-25 25 30,0 0-46,0 25-1,0-25 17,25-25 155,25 0-171,-25 0-1,-1 0-15</inkml:trace>
  <inkml:trace contextRef="#ctx0" brushRef="#br0" timeOffset="78694.2963">29957 14070 0,'25'0'15,"25"0"-15,0 0 16,-1 0 0,-24 0-1,0 0-15,0 0 47</inkml:trace>
  <inkml:trace contextRef="#ctx0" brushRef="#br0" timeOffset="79279.3012">30156 13995 0,'0'25'94,"0"25"-79,0-25-15,0 25 16,0-25-1,0 49 1,0-49 0,0 0-1,0 0 32,0 0-47</inkml:trace>
  <inkml:trace contextRef="#ctx0" brushRef="#br0" timeOffset="80394.3193">30306 13995 0,'0'50'78,"0"0"-47,25-25 1,-25 0-17,0 0-15,24-25 16,1 0 15,0 0 16,0 0-16,0-25 0,-25 0-31,0 0 16,25 0 0,-25 0-1,0 0 1,0 50 156,0 0-172,0 0 15,0 0 1,0 0 0,0 0-1,25 0 17</inkml:trace>
  <inkml:trace contextRef="#ctx0" brushRef="#br0" timeOffset="81780.116">30580 14195 0,'0'24'140,"0"51"-108,0-50-17,0 0 17,0-50 108,0 0-109,0 75 63,0 0-78,0 0-1,0 24 1,0-24-16,0 0 16,0-25-1,0 0 1,-25-25 62,25-25-31,0 0-16,0 0-31,0 0 16,0 0 15,0-25-15,50 50-1,-26-25 1,26 25 0,-25 0-1,0 0 1,0 0 15</inkml:trace>
  <inkml:trace contextRef="#ctx0" brushRef="#br0" timeOffset="82833.8658">30480 13647 0,'25'0'78,"0"0"-31,0 0-47,-25 25 16,0 0-1,0-1 1,0 1 0,0 0-16,0 0 15,0 0 17,25-25 139,0 0-155,-1 0 0,1-25-1,-25 0 1,50 25-16,-25 0 31,0 0 0</inkml:trace>
  <inkml:trace contextRef="#ctx0" brushRef="#br0" timeOffset="83545.3695">30878 14070 0,'25'0'16,"0"0"15,25 25-15,-25-25-1,0 0-15,25 0 16,-25 25 0,-1-25-1,1 0 1</inkml:trace>
  <inkml:trace contextRef="#ctx0" brushRef="#br0" timeOffset="84422.1967">31028 14045 0,'0'50'78,"0"25"-78,0-26 16,0-24 0,0 0-1,0 0 1,0 0 0,0 0 15</inkml:trace>
  <inkml:trace contextRef="#ctx0" brushRef="#br0" timeOffset="86024.3117">31252 13970 0,'0'25'79,"0"25"-79,0 0 15,25 0 1,-25-25 15,0 0-15,25-25-1,0 0 17,-25 24-32,25-24 46,-1 0 17,-24-24-47,0-1-1,25 0-15,-25 0 16,0 0 15,0 0-15,0 0 15,0 0 16,0 50 156,0 0-203,0 25 16,25 25-1,0-26 1,-25-24-1</inkml:trace>
  <inkml:trace contextRef="#ctx0" brushRef="#br0" timeOffset="87552.0735">31700 14219 0,'-25'0'31,"0"0"-31,0 0 16,1 0 15,73 0 172,1 0-203,-25 0 16,0 0-1,-25 25 79,0 0-78,0 25-16,-25 0 15,-25-25 1,0 25 0,1-50-1,24 49-15,0-24 16,0-25-1,50 0 157,0 0-140,-25 25 30,0 0-31,0 0-31,0 0 16,-25 0 31,0-25-32,0 0 1,0 0 15,0 0-15</inkml:trace>
  <inkml:trace contextRef="#ctx0" brushRef="#br0" timeOffset="88829.413">31501 13796 0,'25'0'172,"-25"-25"-156,25 25-1,0-25 1,24 25 15,-24 0-15,0 0 15,0 0-31,-25 25 47,0 0-31,0 0-16,0 25 15,0-25 1,-25 0-1,0-25 1,25-25 203,25 0-172,0 25-16,0 0 0,0 0-15,0 0-1,-25 25 17</inkml:trace>
  <inkml:trace contextRef="#ctx0" brushRef="#br0" timeOffset="89515.897">31949 14095 0,'25'0'32,"0"0"-17,0 0 1,0 0 0,-25-25-1,25 25-15,0 0 16,0 0-1,-1 0 1,1 0 0</inkml:trace>
  <inkml:trace contextRef="#ctx0" brushRef="#br0" timeOffset="90126.5104">32148 13970 0,'0'25'93,"0"50"-77,0-50 0,0 0-16,0 0 15,0 0 1,0 0-1,0-1 17</inkml:trace>
  <inkml:trace contextRef="#ctx0" brushRef="#br0" timeOffset="91484.0493">32323 13896 0,'0'50'109,"0"-1"-93,0-24-1,0 0 1,0 25-16,0-25 31,25-25 63,0 0-47,-1 0 0,1 0-16,0-25 0,0 0-31,-25 0 16,25 0 0,-25 0 15,0 50 188,0 50-204,0-25 1,0 49-1,0-49 1,0-25 0</inkml:trace>
  <inkml:trace contextRef="#ctx0" brushRef="#br0" timeOffset="92641.0965">32572 14244 0,'0'50'94,"0"-25"-78,25 0-1,0-25 48,-1 0-32,1 0-31,0 0 31,0 0-15,0 0 15,-25-25 1,0 50 155,0 25-156,0-25-31,0 24 32,0-24-17,0 0-15</inkml:trace>
  <inkml:trace contextRef="#ctx0" brushRef="#br0" timeOffset="94077.11">32646 13597 0,'0'0'0,"0"50"31,0-25-31,0 0 16,0-1-1,0 1 1,0 0 31,-24-25-47,-26 0 15,25 0 17,25-25-1,0-24 0,0 24 0,0 0-31,0 0 47,25 25-31,0 0-1,0 0 1,-1 0 15,1 50-15,-25-1 0,0 1-1,0 0 1,0 0-1,0 0-15,0-1 16,0-24 0,0 0-1,0 0 1,-25-25 15,25-25 125,25 25-124,0-25-17,0 25 17,0 0-17,0 0 1</inkml:trace>
  <inkml:trace contextRef="#ctx0" brushRef="#br0" timeOffset="96274.5244">13123 4657 0,'0'25'172,"0"0"-156,0 25-1,25-25 1,0 0 0,25-25-1,-25 0 1,25 0-1,-25 0 17,-1 0-17,1 0 32,-25-75-31,0 50-1,0 0-15,0 0 16,0 0 15,0 75 110,0 0-125,0 0 15,0-25-16,0-1 17,0 1-17,0 0 32</inkml:trace>
  <inkml:trace contextRef="#ctx0" brushRef="#br0" timeOffset="96910.1872">13572 4831 0,'0'50'78,"0"0"-78,0 0 16,24 0 0,-24-25-1,0-1 1,25-24 0,-25 25-16</inkml:trace>
  <inkml:trace contextRef="#ctx0" brushRef="#br0" timeOffset="98014.9722">14144 4657 0,'0'-25'15,"0"50"95,0 0-95,0 25 1,0 0-1,25-50-15,-25 25 16,0-1 31,25-24-16,-25-49 32,0-1-48,25 25 1,-25 0 0,0 0-16,25 25 15,-25-25 1,0 50 109,0 25-110,50 0 1,-50 0 0,25-50-16,-25 24 15,0 1 32</inkml:trace>
  <inkml:trace contextRef="#ctx0" brushRef="#br0" timeOffset="98992.8686">14443 4831 0,'0'0'0,"0"-24"31,25 24-15,-25 24 78,0 26-79,0 0 1,0-25-16,0 25 16,0-25-1,-25-25 1,25 25-1,-25-25 1,0 0 15,50 0 360,-25 24-375,25-24-1,-25 25 1</inkml:trace>
  <inkml:trace contextRef="#ctx0" brushRef="#br0" timeOffset="100618.296">13273 6624 0,'0'50'141,"0"25"-141,0 0 16,0-1-1,25 1 1,0-50 0,-1-25 15,1 0 16,0-50 0,0-50-47,0 1 15,0-1 1,-25 75-1,0 0 1,0 1 15,0 48 79,0 26-95,0 0 1,0 0 0,0 0-1,0-25 1,0 49-16,0-49 15,0 0 32</inkml:trace>
  <inkml:trace contextRef="#ctx0" brushRef="#br0" timeOffset="101850.1706">13621 6948 0,'0'75'203,"-74"-1"-187,24-24 0,50 0-16,-25-50 15,50 0 126,0 0-125,0 0-1,0 0 1,-1 0 31,-24 25 46,0 0-77,0 0 15,0 0 1,-24-25-17,-1 0 1,-25 25-1,0-25 1,0 0-16,25 0 16,0 0-1,1 0 17</inkml:trace>
  <inkml:trace contextRef="#ctx0" brushRef="#br0" timeOffset="103502.4231">15091 6724 0,'0'25'125,"0"50"-109,0-1 0,0 1-1,24-25 1,-24-25-16,0 0 15,25-25 32,-25 24-47,25-24 16,0 0 31,0 0-32,0-24 17,0-1-17,-25-50 1,0 50-16,0 0 16,0 0-1,0 0 1,0 0-1,0 50 126,0 0-125,0 25-1,0 0 1,0 0 0,0 24-16,0-49 15,0 0 32,0 0-31</inkml:trace>
  <inkml:trace contextRef="#ctx0" brushRef="#br0" timeOffset="133230.5631">13771 12900 0,'50'0'250,"-1"0"-219,-24 0-31,100-75 16,-1-74-1,26 24 1,24-24-1,25-51-15,-99 76 16,-50 99 0,-1-25-1,-24 50 1,-25-25 0,25 25-1,0 0 16,-75-25 282,-99-74-297,-673-449-1,-298-349 1,821 624-16,224 223 15,-25-50 1,76 75 0,-1 25-1,0-25-15,0 0 16,25 1 15,75 98 188,-26 1-219,51 0 16,-25-1-1,24 26 1,-24-25-1,0-1 1,-50-49-16,-25 0 16,25 0-1</inkml:trace>
  <inkml:trace contextRef="#ctx0" brushRef="#br0" timeOffset="137522.2635">21540 14717 0,'249'-24'172,"50"-1"-172,-100 25 15,-24 0 1,24 0 0,25 0-1,-25 0-15,-74 0 16,-26 0 0,-24 0-1,-25 0 1,0 0-1,-26 0-15,1 0 16</inkml:trace>
</inkml:ink>
</file>

<file path=ppt/ink/ink8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45:54.813"/>
    </inkml:context>
    <inkml:brush xml:id="br0">
      <inkml:brushProperty name="width" value="0.05292" units="cm"/>
      <inkml:brushProperty name="height" value="0.05292" units="cm"/>
      <inkml:brushProperty name="color" value="#FF0000"/>
    </inkml:brush>
  </inkml:definitions>
  <inkml:trace contextRef="#ctx0" brushRef="#br0">13098 2864 0,'399'0'172,"-26"0"-172,-124 0 15,25 0 1,-99 0-1,-51 0 1,-24 0 0,-1 0-16,-24 0 15,0 0 1,-1 0 0,1 0-1,0 0-15,0 0 16,-26 0-1,1 0 1,0 0 0,25 0-1,-1 0-15,-24 0 16,0-25 0,0 25-1,-25-25 1,0 25-16,0 0 15,24 0 1,-24 0 0,25 0-1,0-25-15,-25 25 16,0-24 0,0 24-1,-1 0 1,1 0-1,0-25 1,0 25 31,0 0-16,0 0-15,0 0-1</inkml:trace>
  <inkml:trace contextRef="#ctx0" brushRef="#br0" timeOffset="10271.2973">18676 5728 0,'50'50'188,"0"-1"-172,-50 1-1,25-25 1,-25 25-1,25-50 1,0 0 47,25-25-48,74-99 1,100-76-1,25 1 1,-74 25-16,-51 74 16,1-24-1,-26 74 1,-74 0 0,0 25-1,-25 0-15</inkml:trace>
</inkml:ink>
</file>

<file path=ppt/ink/ink8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7:46:26.784"/>
    </inkml:context>
    <inkml:brush xml:id="br0">
      <inkml:brushProperty name="width" value="0.05292" units="cm"/>
      <inkml:brushProperty name="height" value="0.05292" units="cm"/>
      <inkml:brushProperty name="color" value="#FF0000"/>
    </inkml:brush>
  </inkml:definitions>
  <inkml:trace contextRef="#ctx0" brushRef="#br0">17008 2466 0,'0'25'219,"0"0"-172,25-25 0,0-25 0,0-25-32,25-100 17,-1 1-17,1-25-15,0 74 16,0 0 0,-50 51-1,0 24-15,0 0 31</inkml:trace>
  <inkml:trace contextRef="#ctx0" brushRef="#br0" timeOffset="2091.4858">16933 1993 0,'0'49'172,"0"26"-156,0-25 0,0-25-16,0 0 15,0 0 16,0 0 16,25 24-15,-25 26-17,0-50 282,0 0-281,50 25-1</inkml:trace>
  <inkml:trace contextRef="#ctx0" brushRef="#br0" timeOffset="3256.3346">17406 2316 0,'25'50'187,"-25"25"-171,0-25 0,25-25-16,0-1 15</inkml:trace>
  <inkml:trace contextRef="#ctx0" brushRef="#br0" timeOffset="4677.4052">19000 2341 0,'50'25'235,"-25"25"-220,0-50-15,-25 25 16,25-25 31,0 0 0,0 0-16,-1 0-16,-24-50 17,25 50-17,-25-25-15,0-50 16,25 26 15,0-1-15,-25 0-16,0 0 15,25 0 17</inkml:trace>
  <inkml:trace contextRef="#ctx0" brushRef="#br0" timeOffset="6740.8688">19523 2242 0,'-50'99'172,"1"1"-156,24-75-16,0-25 62,25-25-31,0 0-15,0 0 0,0-25-1,0 0-15,25-24 16,24-1-1,51 50 1,-50-25 0,0 25-16,-1 25 15,-24 0 1,0 0 0,0 25-1,0 25-15,-25 25 16,25 0-1,-25-1 1,0 1 0,0 0-1,0-1-15,0 1 16,-50-25 0,0 25-1,-24-26 1,-1 1-16,50-50 15,0 0 1,0 0 0,25-50 77,25 25-61,25-24-32,0 24 15,24 25 1,1 0-16,-25 0 16,0 0-1,0 0 1,-26 0-1</inkml:trace>
  <inkml:trace contextRef="#ctx0" brushRef="#br0" timeOffset="8045.918">21565 2615 0,'50'50'203,"0"50"-188,-25-26-15,0-24 16,-1-25 0,-24 0 15,25-25-15,-25-25 46,50-75-46,25-99-16,0-50 15,-26 75 1,1 99 0,-50 50-16,0 0 15</inkml:trace>
  <inkml:trace contextRef="#ctx0" brushRef="#br0" timeOffset="10582.6913">22038 2939 0,'25'0'203,"-25"25"-172,0 0-31,0 24 16,0 1-1,-25 75 1,-25-51 0,-24 26-1,24-50-15,0-25 16,25 25 0,0-50 15,50-25 109,50-25-140,74 25 16,-49 0 0,-50 25-1,-25 0 1,24 0 0,-49 25 46,0 0-31,0 25-15,0 0-16,0-26 16,-74 51-1,24-50 1,0 25-1,0-25 1,1-25-16,24 25 16,0-25-1,0 0 17</inkml:trace>
  <inkml:trace contextRef="#ctx0" brushRef="#br0" timeOffset="12470.1178">13298 3985 0,'0'50'250,"0"-26"-234,25 1 15,-1-25 31,1 0-46,50-49 0,124-76-1,-24-24 1,49-1 0,-50 26-16,-49 24 15,-1 25 1,-99 50-1,25 1 1,-25 24-16,0 0 63</inkml:trace>
  <inkml:trace contextRef="#ctx0" brushRef="#br0" timeOffset="65544.5484">15688 9463 0,'374'0'157,"423"0"-142,-374 0 1,-25 0-16,-99 0 16,0 0-1,-25-50 1,25 50-1,-25-25-15,-50 1 16,25-26 0,-75 25-1,-124 0 1,0 0 0,-25 25-16,24 0 15,-49-25 1,25 25-1</inkml:trace>
  <inkml:trace contextRef="#ctx0" brushRef="#br0" timeOffset="78016.5166">27666 10609 0,'50'49'171,"0"1"-155,-50-25 0,25-25-1,-1 0 32,101-25-16,124-199-15,249-249-16,75-150 16,-249 250-1,-125 174 1,-50 99-16,-74 50 16,-50 25-1,0 25 1,-25-24-1</inkml:trace>
  <inkml:trace contextRef="#ctx0" brushRef="#br0" timeOffset="93991.2987">26894 8716 0</inkml:trace>
  <inkml:trace contextRef="#ctx0" brushRef="#br0" timeOffset="94335.1134">26894 8716 0</inkml:trace>
</inkml:ink>
</file>

<file path=ppt/ink/ink8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8:58:38.264"/>
    </inkml:context>
    <inkml:brush xml:id="br0">
      <inkml:brushProperty name="width" value="0.05292" units="cm"/>
      <inkml:brushProperty name="height" value="0.05292" units="cm"/>
      <inkml:brushProperty name="color" value="#FF0000"/>
    </inkml:brush>
  </inkml:definitions>
  <inkml:trace contextRef="#ctx0" brushRef="#br0">28612 10559 0</inkml:trace>
</inkml:ink>
</file>

<file path=ppt/ink/ink8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00:01"/>
    </inkml:context>
    <inkml:brush xml:id="br0">
      <inkml:brushProperty name="width" value="0.05292" units="cm"/>
      <inkml:brushProperty name="height" value="0.05292" units="cm"/>
      <inkml:brushProperty name="color" value="#FF0000"/>
    </inkml:brush>
  </inkml:definitions>
  <inkml:trace contextRef="#ctx0" brushRef="#br0">29235 14717 0</inkml:trace>
</inkml:ink>
</file>

<file path=ppt/ink/ink8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8:59:03.796"/>
    </inkml:context>
    <inkml:brush xml:id="br0">
      <inkml:brushProperty name="width" value="0.05292" units="cm"/>
      <inkml:brushProperty name="height" value="0.05292" units="cm"/>
      <inkml:brushProperty name="color" value="#FF0000"/>
    </inkml:brush>
  </inkml:definitions>
  <inkml:trace contextRef="#ctx0" brushRef="#br0">29135 14219 0</inkml:trace>
</inkml:ink>
</file>

<file path=ppt/ink/ink8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01:18.617"/>
    </inkml:context>
    <inkml:brush xml:id="br0">
      <inkml:brushProperty name="width" value="0.05292" units="cm"/>
      <inkml:brushProperty name="height" value="0.05292" units="cm"/>
      <inkml:brushProperty name="color" value="#FF0000"/>
    </inkml:brush>
  </inkml:definitions>
  <inkml:trace contextRef="#ctx0" brushRef="#br0">23134 6077 0,'0'0'0,"0"49"110,0 175-110,0 175 15,0-51 1,-25-24-1,25-75 1,-25-74-16,25-26 16,0-74-1,0-1 1,0-49 0,0 0-1,0 25-15,25-25 16,0 0-1,-25 0 1,25-25 0,0 25-16,0-1 15,49 1 1,1 0 0,0 0-1,-25-25-15,-1 25 16,-24-25-1,25 0 1,-25 0 0,25-25-16,0-25 15,-1-24 1,1-1 0,-25 0-1,50-49 1,-50 49-16,24-49 15,-24-1 1,0 1 0,-25-26-1,25 26-15,-25-76 16,0 1 0,0-50-1,0 25 1,0 100-16,0-51 15,-25 51 1,0 24 0,-24 25-1,24 1 1,0 49-16,0 0 16,0 0-1,0 0 1,-25 25-1,25-25 1,-24 25 0,24 0-1,0 0 1,0 0-16,0 0 16,-25 0-1,0 50 1,1 0-1,24-25 1,-25 0-16,25 49 16,-25-49-1,25 25 1,-25 25 0,26-25-16,-26 49 15,-25 26 1,75-76-1,-25 1 1,0-25-16,25 0 16,0 0 15</inkml:trace>
  <inkml:trace contextRef="#ctx0" brushRef="#br0" timeOffset="926.6647">23906 5852 0,'0'-25'15,"25"25"1,-25-24 0,25 24-1,24-25 1,151-100 15,-76 75-31,-24 1 16,-50 24-1,-1 0 1,1 25-16,0 0 16,50 0-1,-26 0 1,26 0 0,-25 0-16,-1 0 15,1 0 1,0 0-1,-1 25 1,76 24 0,-75 1-16,-1-25 15,-24 50 1,-50-50 0,50 0-1,-50 0-15,25 24 16,0-49-1,-25 25 1,0 0 0</inkml:trace>
  <inkml:trace contextRef="#ctx0" brushRef="#br0" timeOffset="2311.6421">25425 5180 0,'0'0'0,"-25"0"15,0 0 1,0 0-16,0 0 15,-25 0 1,26 0 15,-1 0-15,0 0 31,25 25-32,-25-25 1,25 50 0,0-25-1,0 24 1,-25-24 0,25 0-1,0 25 1,0 0-1,0 0-15,0-25 16,0 24 0,0 1-1,0-25 1,0 25-16,0-25 16,0 0-1,0 24 1,0-24-1,0 0 32,0 0-15,0 0-32,-25 0 31,0-25-16</inkml:trace>
  <inkml:trace contextRef="#ctx0" brushRef="#br0" timeOffset="2997.1292">25002 5678 0,'24'0'94,"1"0"-79,25 0 1,0 0-1,-25 0-15,25 0 16,-25 0 15,-1 0 47</inkml:trace>
  <inkml:trace contextRef="#ctx0" brushRef="#br0" timeOffset="4635.2922">26321 5703 0,'0'0'0,"0"-25"15,-25 25 17,1 0 14,-1 50-30,0 25 0,-25 49-1,25 100 1,0 50 0,0 0-16,25 0 15,0 0 1,0-75-1,0-49 1,0-126-16,0 26 16,0-25-1,0 0 17,50-25 93,-25 0-110,25 0 1,-25 0-16,49 0 15,-24 0 1,50 0 0,-26-50-1,-49 0-15,25 26 16,0-51 0,0 0-1,-25 0 1,0 1-16,24-26 15,-24-24 1,-25 49 0,0-50-1,0 26-15,0 24 16,0 0 0,0 50-1,0 1 1,0-26-1,-25 0-15,25 0 16,-49 0 0,-1-49-1,0-1 1,0 25-16,25 26 16,-25-26-1,26 75 1,-1-50-1,0 25-15,0 0 16,0 0 0,0 25-1,0-25 1,0 25 0,0-24-16,0 24 31,1 0-16,-1 0 1,0 0 31,0 0-31</inkml:trace>
  <inkml:trace contextRef="#ctx0" brushRef="#br0" timeOffset="7326.2075">23458 6948 0,'0'25'78,"0"0"0,25-50 16,-1 25-79,1-50 1,0 0-1,0 1-15,-25 24 16,50-25 0,-25 0-1,-25 25 1,50-25-16,-50 1 16,25 49-1,-25-25 1,24 0-1</inkml:trace>
  <inkml:trace contextRef="#ctx0" brushRef="#br0" timeOffset="9816.9723">23732 6301 0,'0'-25'63,"0"0"-47,0 0 15,0 0 0,24 0-31,1 25 16,0 0-1,25 0 1,0 0 0,25-25-16,24 0 15,1 25 1,-25-25-1,-1 25 1,1-49-16,-75 24 422,25 0-375,0 25-32,25-25-15,24-25 16,51 25 0,-26-25-1,-24 25 1,-25 1-16,-25 24 16,0 0-1,24-25 1,1 25-1,-25-25 1,0 25 0,25 0-1,-25 0 1,0 0 0,0 0-16,-1 0 15,1 0 1,0 0 15,0 0-31,0 0 31,0 0-15,0 0 0,0 25-1,0 0 1,25-1-1,-1 1 1,26 25 0,0 0-16,-25-25 15,-26 25 1,26-50 0,-25 50-1,0-26-15,0 26 16,25-25-1,0 25 1,-1 25 0,1-50-16,-25 24 15,25-49 1,-25 50 0,0-50-1,0 0 1,-25 25 15</inkml:trace>
  <inkml:trace contextRef="#ctx0" brushRef="#br0" timeOffset="11187.3186">24802 4881 0,'0'25'78,"0"0"-62,0 25 15,0-25-31,0 25 31,0-1-15,0 1 0,0-25-16,0 0 15,0 25 1,0-25 15</inkml:trace>
  <inkml:trace contextRef="#ctx0" brushRef="#br0" timeOffset="12485.2429">24603 4981 0,'0'0'0,"0"-25"15,25 25 1,0 0-1,25 0 17,0-25-17,-1 0 1,-24 25 0,0 0-1,25-25 1,0 25-16,-25-25 15,24 25 1,-24 0 0,25 0-1,-25-25-15,0 25 16,-25-24 0,25 24 15,0 0-16,0 0 1,-25-25 0,25 25 15</inkml:trace>
  <inkml:trace contextRef="#ctx0" brushRef="#br0" timeOffset="18452.5832">8292 4931 0,'0'-25'78,"25"0"-16,125 0-62,99 0 16,-50 1 0,25-1-1,0 0 1,-25 25-16,25 0 15,1-25 1,-76 0 0,0 25-1,-74-25 1,0 25-16,0 0 16,-1-25-1,26 25 1,-1 0-1,1 0-15,0 0 16,-26 0 0,1 0-1,0 0 1,-1 0-16,1 0 16,0 0-1,25 0 1,-1 0-1,1 0 1,-26 0-16,-24 0 16,25 0-1,-25 0 1,0 0 0,24 0-16,-24 0 15,25 0 1,-1 0-1,-24 0 1,0 0-16,-25 0 16,25 0-1,-25 0 1,49 0 0,-49 0-16,25 0 15,-25 0 1,0 0 15,0 0-15,0 0 249,25 0-265,-26 0 16,250 0 15,-99 0-15,-26 0-16,-24 0 15,-76 0 1,26 0 0,0 0-1,74 0 1,-49 0-16,-1 0 16,-24 0-1,0 0 1,-25 0-1,24 0-15,26 0 16,24 0 0,-24 0-1,-25 0 1,-25 0-16,-26 0 16,1 0-1,0 0 1,0 0 15,0 0-31,0 0 31,0 0 1,25 0-17,-25 0 1,-1 0-1,26 0 1,-25 0-16,0 0 31,0 0-15</inkml:trace>
  <inkml:trace contextRef="#ctx0" brushRef="#br0" timeOffset="21258.6253">20046 4707 0,'25'0'94,"0"0"-94,50 0 16,99 0-1,50 0 1,174 0-1,-99 0 1,-100 0-16,51 0 16,48 0-1,-74 0 1,-24 0 0,24 0-16,75 0 15,-75 25 1,-100-25-1,26 25 1,49 0-16,25-25 16,0 0-1,-199 0 251,0 0-250,25 0-1,49-25 1,-24 0-1,0 0-15,-25 25 16,-26-25 0,26 0-1,-25 25 17</inkml:trace>
  <inkml:trace contextRef="#ctx0" brushRef="#br0" timeOffset="26943.8672">20569 8392 0,'0'25'63,"0"0"-48,0 0-15,0 25 16,0 25 0,25 74-1,-25 25 1,0-49-16,0-75 15,0 24 1,0-49 15</inkml:trace>
  <inkml:trace contextRef="#ctx0" brushRef="#br0" timeOffset="27833.4987">20270 8442 0,'25'0'94,"25"0"-63,25 0-31,24 0 16,1 0-1,-25-25 1,-26 25-16,1-25 16,0 25-1,-50-25 1,25 25-1,25 0 1,-25-24 0,-1-1-1,26 25 1,-50-25-16,25 25 16,-25-25 15</inkml:trace>
  <inkml:trace contextRef="#ctx0" brushRef="#br0" timeOffset="28404.9983">21117 8691 0</inkml:trace>
  <inkml:trace contextRef="#ctx0" brushRef="#br0" timeOffset="29039.4482">21142 8866 0</inkml:trace>
  <inkml:trace contextRef="#ctx0" brushRef="#br0" timeOffset="30892.8132">21540 8367 0,'0'50'125,"25"25"-110,-25 74 1,25-24 0,-25 24-16,0-49 15,0-50 1,0 0 0,0-26-1,0-73 141,0-1-156,0 0 16,0 0 0,0 0-1,0-24-15,0-1 16,0 0 0,0 26-1,0-26 1,0 25-1,0 0-15,0 25 16,0 0 0,0-49-1,0 49 1,0-25-16,0 25 16,0 0-1,25 0 1,0 25 78,0 0-79,0 25 16,0 25-15,-1 25-16,1-26 16,-25 1-1,0 0 1,0-25 0,0 25-1,0 0-15,-25-1 16,1 1-1,-1-25 1,0 0 0,0-25-16,0 0 15,0 0 1,25-25 78,75 25 31,74 0-110,1 0-15,-51 25 16,-49 0 0,0 0-1,-25-25 1,0 25-1</inkml:trace>
  <inkml:trace contextRef="#ctx0" brushRef="#br0" timeOffset="32799.3393">21939 7869 0,'0'-24'15,"0"-1"17,0 0-1,25 25 0,-1 0 0,1 0 1,0 0 14,-25 25 48,0 0-78,0-1 15,0 1 0,25-25 235,25 0-266,-25 0 16,0 0-1,25 0 1,-26 25-1,26 0-15,-50 0 16,25-25 0,-25 25-1,0 0 1,0 0 15,0 0 0,0 0-15,0-1 31,-25-24-31,0 0-16,0 25 15,25 0 1,-24-25-1,-1 25 1,0-25-16</inkml:trace>
  <inkml:trace contextRef="#ctx0" brushRef="#br0" timeOffset="33776.031">22760 8567 0,'25'0'157,"150"0"-126,148-50-15,51 0-16,-125 25 15,-75 0 1,-49 0-1,-1 0 1,-24 25-16,-1 0 16,26 0-1,-50-24 1,-50 24 0,-1 0-1,1 0 32,-25-25 31,-25 25 0,1 0-62,24-25 0,-25 25-1</inkml:trace>
  <inkml:trace contextRef="#ctx0" brushRef="#br0" timeOffset="34767.7373">24553 8143 0,'0'25'157,"50"0"-126,25 0-15,-25 0-16,24 0 15,-24 0 1,0-25-1,-25 25 1,0-25 0,-25 25 62,0-1-31,-25 1-16,-25 25 0,-25-25-31,26 25 16,24-25-1,-25 25 1,25-25 0,-25-1-16,25 26 15,0-50 1,25 25 0,-25-25-1,25 25 1</inkml:trace>
  <inkml:trace contextRef="#ctx0" brushRef="#br0" timeOffset="36657.207">25823 7795 0,'0'74'125,"0"-24"-110,0 0 1,25 50 0,-25 99-16,25-25 15,-25-74 1,0-25 0,0-51-1,0 26-15,0-75 156,0-24-140,0-76 15,0 50-15,0 1-16,0-1 16,0-25-1,0 1 1,0-1-1,0 25-15,0 26 16,0 24 0,0 0-1,0 0 1,25 25 31,0 0 0,0 0 15,-25 25-31,25-25-15,-25 25-16,0 0 16,0-1-1,25 1 17,0 25-32,-25-25 31,0 0 0,0 0-15,0 0-1,-25-25 1,0 0 0,0 25-1,0-25 1,0 0-1,25 25 204,25-1-188,0 26-31,74 50 16,76 74 0,-26-49-1,-24-26 1,-100-74-16,-1 0 16,1-25-1</inkml:trace>
  <inkml:trace contextRef="#ctx0" brushRef="#br0" timeOffset="38548.835">26620 7720 0,'0'0'0,"25"0"63,0 0-48,0 0 1,0 0 15,0 0-31,-25 25 78,0 25-62,0-25 15,0 0-15,-25-25 0,-25 0-1,0 0 16,25 0-15,0 0 15,0 0 1,25-25-32,0 0 31,0 0-16,0 0 1,0 0 0,25 25 46,0 0-15,0 0-16,0 0-15,25 50 0,-50 0-1,50-25 1,-50-1-16,0 1 31,0 0-15,0 0-16,0 0 15,0 0 17,0 0-17,0 25 1,0-25 15,-25-25-15,0 0-1,0 0 17,0 0 14,25-25 1,0 0-31,0 0 46,25 25-46,0 0 31,0 0-31,0 0-1,25 0 1,24 0-1,-49 0 1,0 25-16,0-25 31,0 0 16</inkml:trace>
  <inkml:trace contextRef="#ctx0" brushRef="#br0" timeOffset="73919.1619">2191 6301 0,'25'0'46,"0"0"-14,25-25-17,25 25-15,149-25 16,0 0 0,-75 0-1,-74 25 1,-50 0-16,0 0 31</inkml:trace>
  <inkml:trace contextRef="#ctx0" brushRef="#br0" timeOffset="74616.6563">2266 6500 0,'25'0'47,"50"0"-31,49 0 0,26 0-1,-1 0-15,-49 0 16,-26 0-1,-49 0 1,0 0 0,0 0 15,0 0-15,0 0 15</inkml:trace>
  <inkml:trace contextRef="#ctx0" brushRef="#br0" timeOffset="75517.2952">872 6077 0,'0'24'78,"0"26"-62,0 0-16,0 0 15,0 25 1,-25-26 0,25 1-1,0 0 1,0-25-16,-25 0 15,25 0 17,0 0-17,0-1 17,0 1-17,0 0 1</inkml:trace>
  <inkml:trace contextRef="#ctx0" brushRef="#br0" timeOffset="76329.8723">548 6052 0,'50'0'109,"24"0"-78,76 0-31,-26 0 16,-24 0 0,-1 0-1,-49 0-15,0 0 16,-25 0 0,0 0-1,25 0 1,-25 0 46</inkml:trace>
  <inkml:trace contextRef="#ctx0" brushRef="#br0" timeOffset="77472.6862">1370 6101 0,'0'-24'31,"0"-1"1,0 0 30,25 25-15,-25 25 31,0 0-78,0-1 16,0 1-1,0 25 1,0 0 15,0-25-15,0 0 0,0 0 15,0 0-16,0-1 1,0 1 15,0 0-31,0 0 16,24-25 0,1 0 15,-25 25-16,25-25-15,25 0 47,-25 0-15,0 0 14,-25 25-30,25-25 15,0 0 1</inkml:trace>
  <inkml:trace contextRef="#ctx0" brushRef="#br0" timeOffset="78678.541">1644 6077 0,'0'24'94,"0"1"-79,24 25 1,1 0-1,0 0-15,-25-25 16,0 24 0,50-24-1,-50 0 1,25 0 0,0-25 124,0 0-93,-25-25-16,0-25-15,0 26 0,25-26-1,-25 25-15,25 0 16,-25 0-1,0 0 1,24 0 0,-24-25-16,25 26 15,-25-1 1,0 0 15</inkml:trace>
  <inkml:trace contextRef="#ctx0" brushRef="#br0" timeOffset="79655.2357">1893 5877 0,'0'25'156,"24"25"-141,1-25 1,0 25 0,0 24-16,0-24 15,0 0 1,-25 0 0,25 0-1,-25 24-15,25-24 16,-25-25-1,0 25 1,0-25 0,0 25-16,0-26 15,0 1 1,0 0 0,0 0-1,0 0 1,0 0-1,-25 0 17,25 0-17,-50-25-15,25 25 32,0-25-1</inkml:trace>
  <inkml:trace contextRef="#ctx0" brushRef="#br0" timeOffset="90481.3071">17755 5952 0,'25'0'63,"0"50"-16,0-25-47,-25 0 15,0 0 1,25-1 15,-25 1-15,25 0-1,0 25 1,-1-50 203,51 0-204,25-25 1,99-50 0,75-24-1,-50 24 1,-100 0-16,-24 50 15,0 1 1,-26-26 0,1 25-1,25 25-15,-50-25 16,-26 25 0,1-25-1</inkml:trace>
  <inkml:trace contextRef="#ctx0" brushRef="#br0" timeOffset="99879.0604">4308 7023 0,'199'0'265,"175"0"-249,-75 0 0,-100-25-1,0 25-15,0 0 16,75 0 0,-50 0-1,-99 0 1,74 0-16,50 0 15,-100 0 1,-24 0 0,-50 0-1,24 0 1,-49 0-16,124 0 16,-24 0-1,-51 0 1,-24 0-1,0 0-15,-50 0 266,49 0-250,1 0-1,75 0 1,99 0 0,24 0-1,-98 25-15,-76-25 16,-24 0-1,25 0 1,-1 0 0,1 0-16,-25 0 15,-26 0 1,-24 0 0,25 0 296,0 0-296,25 0-1,-1 0 1,1-25-16,0 25 16,-1 0-1,1-25 1,25 25-1,-25 0-15,-26-25 16,1 25 0,-25 0-1,25 0 282,25 0-281,24 0-1,51 0 1,-1 0 0,25 0-1,50 0-15,1 0 16,-26 0 0,-25 0-1,-49 0 1,49 0-16,-25 0 15,-74 25 1,-25-25 0,0 0-1,-1 0-15,1 0 250,75 0-234,447-25-16,250-25 16,-199 25-1,-75 25 1,-274 0-1,-75 0-15,25 0 16,-50 0 0,-74 0-1,-26 0 1,-24 0 0,0 0-16,-25 0 250,25 0-235,99 0 1,150 0-16,-100 0 15,-99 0 1,-75 0 0,25 0-16</inkml:trace>
  <inkml:trace contextRef="#ctx0" brushRef="#br0" timeOffset="108540.3433">23483 10160 0,'0'50'78,"0"224"-62,0 174-1,-50 250 1,50-350-16,0 76 15,0-126 1,0-73 0,0-26-16,0-25 15,0-49 1,0-51 0,25-24-1,-25-25 1,25-25 31,24 0-32,51 25-15,24-25 16,-24 0 0,0 0-1,-26 0 1,26-25-16,-25-50 15,24 25 1,-49-49 0,25 49-1,-75 0 1,50-49-16,-25-51 16,-1-74-1,-24 75 1,0-1-1,0 26-15,0-26 16,-24-49 0,-51 0-1,-25 0 1,-24 0-16,-1-100 16,26 75-1,-1 74 1,75 51-1,-25 24 1,25 50-16,0 0 16,1-25-1,-1 25 1,0-24 0,0 49-16,0-25 15,0 25 1,25-25-1,-25 25 17,25 25 171,0 24-172,0 1-31,0 0 16,0 0-1,0-25-15,0 0 32</inkml:trace>
  <inkml:trace contextRef="#ctx0" brushRef="#br0" timeOffset="110063.4266">23607 10609 0,'25'-25'32,"0"0"-32,25-25 15,49 0-15,125-99 32,-74 74-17,-26 25 1,1 1-1,-1-1-15,-24 25 16,0 25 0,-26 0-1,26 0 1,-1 0-16,51 0 16,-51 0-1,1 0 1,-25 0-1,-25 25-15,-1 0 16,1-25 172,50 0-173,174 49 1,224 151-1,-100 24 1,-248-125-16,-76-49 16,-24-25-1,-25 0 1,-25 0 0,25-25-1,0 0 16</inkml:trace>
  <inkml:trace contextRef="#ctx0" brushRef="#br0" timeOffset="110754.9186">25076 8990 0,'0'100'78,"25"99"-63,25-25 1,-50-74-16,25-50 16,0-26-1,-25 1 17</inkml:trace>
  <inkml:trace contextRef="#ctx0" brushRef="#br0" timeOffset="111498.4432">24728 9189 0,'25'-25'31,"24"25"-15,26-25-1,25-24 1,24-1-16,-24 25 16,-26 25-1,1 0 1,-25 0 0,-25 0-1,0 0 16</inkml:trace>
  <inkml:trace contextRef="#ctx0" brushRef="#br0" timeOffset="113440.9744">27243 10136 0,'0'0'0,"0"174"15,74 1171 1,-49-1121 0,25-50-1,0-50-15,0 1 16,24-25-1,-24-26 1,0 1 0,-25-75-1,0 25-15,25-25 16,-1 0 15,-24 0-15,0-50-16,0 25 15,0 25 17,0 0-1,0 0 16,0 0-16,0 0-15,0 0-1,0 0 1,-1 0-16,1 0 31,0 0 0,25 0-15,-50-50 0,50-24-1,-25-1 1,0-50-16,0-173 16,-1 24-1,-24 75 1,0 24-1,0-24 1,0 25-16,-49 24 16,-1 76-1,25 24 1,-50-25 0,1-49-16,-1-26 15,25 75 1,-25-49-1,50 74 1,0 0-16,-24 25 16,24 25 15,25-24-15,-25 24-1,-25 0-15,25 0 31,0 0-15,0 0 0,0 0-16,-24 0 31,24 0-15,0 0-1,0 0-15,0 0 16,0 0-1,0 0 17</inkml:trace>
  <inkml:trace contextRef="#ctx0" brushRef="#br0" timeOffset="115142.1752">23756 11231 0,'0'25'16,"0"0"-1,0 25 1,0 25 0,25 124-1,0-25-15,0-99 16,-25-50-1,0 24 1,0-73 187,0-26-187,0-50-16,25-99 15,0-25 1,0 99 0,-25 51-1,25 24 1,-25 25 15,25 25 0,0 0-15,-1 0 0,1 0 15,0 0-15,0 0-16,0 25 15,0 25 1,-25-1-1,0 1 1,0 0-16,0 0 16,0 0-1,-50 99 1,-74-74 0,24 24-16,0-49 15,26-25 1,49-25-1,-25 0 1,75 0 125,50 0-141,-26 0 15,1 0 1,25 0 0,0 0-1,-1 0-15,-24 0 16,-25 0-1,0 0 1,0 0 93</inkml:trace>
  <inkml:trace contextRef="#ctx0" brushRef="#br0" timeOffset="116475.1133">24354 11007 0,'0'0'0,"0"-25"32,25 25-17,0 0 32,-25-25-31,0 100 77,-25 50-77,0-101 0,0 1-16,0-25 31,25-49 78,0 24-77,25 25-17,0-25 1,0 25 15,0 0 0,0 0 1,-25 50-17,0 49 1,0 26-1,0-26-15,0-49 16,-50 0 0,25-25-1,0-25 1,0 0 0,25-50 124,25 50-124,50-50-1,0 25 1,-26 0-16,-24 25 16,25 0-1,-25 0 1,0 0 15,0 0-15</inkml:trace>
  <inkml:trace contextRef="#ctx0" brushRef="#br0" timeOffset="118618.6438">27666 11157 0,'0'24'78,"25"76"-62,0 74-1,0-49-15,-25-50 16,0-51 0,0 1 30,0-50 95,0 1-125,0-101 15,0 50-15,0 26-16,0-26 15,0 25 1,0-25-1,0 50 1,0-24-16,0 24 16,0 0-1,25 25 1,-25-25 0,25 25 30,-1 0-14,1 0 15,0 25-32,-25 0-15,0 0 16,0 0 15,0-1-15,0 1-1,0 0 17,-25-25-1,25 25-16,-25-25 1,1 25 0,-1-25-1,50 25 126,49-25-125,-24 50-1,25 0 1,-25 24-1,-25-49-15,-1 0 16</inkml:trace>
  <inkml:trace contextRef="#ctx0" brushRef="#br0" timeOffset="120548.0048">28089 10932 0,'25'0'47,"-50"0"156,1 0-188,24-25 1,0 1 0,0-1 30,0 0-30,24 25 31,1 0-31,0 0-16,0 0 31,-25 50 31,0-26-30,-25 1-1,0-25 16,50 0 234,0 25-265,-25 0-1,0 0 1,0 0-1,0 0 1,0 0 15,25-25 172,0 0-187,50-25-16,-1 25 16,-24 0-1,25 0 1,-50 0 0,0 0 46</inkml:trace>
  <inkml:trace contextRef="#ctx0" brushRef="#br0" timeOffset="165386.2314">28239 12476 0,'0'224'203,"0"-24"-187,0-26-16,0-99 15,0-1 1,0-49 0,0 0-1,0 0 17,25-25 61,49 25-77,26-25-16,0 25 16,-26-25-1,-24 0 1,0 0-1,0 0-15,0 0 32,-26 0-1,1 0 16,0 0-16</inkml:trace>
  <inkml:trace contextRef="#ctx0" brushRef="#br0" timeOffset="166833.2578">29160 13298 0,'0'100'172,"25"174"-141,-25-225-15</inkml:trace>
  <inkml:trace contextRef="#ctx0" brushRef="#br0" timeOffset="169193.094">23781 13398 0,'0'49'235,"0"1"-220,0 0-15,0 25 16,0-50 0,0 0-1,0 0-15,0-1 16,0 1-1,0 0 32,0 0 16</inkml:trace>
  <inkml:trace contextRef="#ctx0" brushRef="#br0" timeOffset="184864.5192">2938 8567 0,'25'0'78,"25"0"-62,100 0 0,173 0-1,126 0-15,-26 0 16,50 0-1,-149 0 1,-50 0 0,24 0-16,-73 0 15,-26 0 1,0 0 0,75 0-1,-25 0 1,-75 0-16,25 0 15,100 0 1,-124 0 0,-76 0-1,1 0-15,-1 0 16,101 0 0,-76 0-1,26 0 1,-76 0-16,1 25 15,49-25 1,-74 0 187,50 0-187,199 0-1,49 0-15,325 25 16,-175 49 0,-199-49-1,-50 0 1,-25 0 0,-100-25-16,-49 0 15,0 0 1,-26 0-1,1 0 1,0 25-16,0-25 16,25 25-1,-26-25 1,-24 0 0,0 0-1,0 0 1,0 0 78,0 0 62,0 0-125,0 0-15,0 0-1</inkml:trace>
  <inkml:trace contextRef="#ctx0" brushRef="#br0" timeOffset="281922.5103">23707 14593 0,'25'25'125,"-1"74"-109,76 101-16,-50-26 15,-50-99 1,0-25-1,0-75 142,0-50-142,0-50 1,0-24 0,0 24-1,0 51-15,0 24 16,0 25-1,0 0 1,0 0 0,25-25-16,-25 26 15,50-26 1,-50 25 0,49 0-1,-24 25 1,0 0-16,25 0 15,50 0 1,-26 0 0,26 25-1,-75 25-15,0-25 16,-25-1 0,0 26-1,0-25 1,0 25-16,0-25 15,-25 50 1,-50-26 0,-24 26-1,49-50 1,0 0-16,0-25 16,25 25-1,-25-25 1,25 0-1,1 0 1,-1 0 31</inkml:trace>
</inkml:ink>
</file>

<file path=ppt/ink/ink8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04:32.391"/>
    </inkml:context>
    <inkml:brush xml:id="br0">
      <inkml:brushProperty name="width" value="0.05292" units="cm"/>
      <inkml:brushProperty name="height" value="0.05292" units="cm"/>
      <inkml:brushProperty name="color" value="#FF0000"/>
    </inkml:brush>
  </inkml:definitions>
  <inkml:trace contextRef="#ctx0" brushRef="#br0">9537 4084 0,'0'0'0,"0"25"156,0 0-156,0 0 16,0 0 15,0 0 0,0 25 0,0-25-31,0-1 16,0 26 0,0-25-1,25-25 32,0 0 78,0-25-94,-25 0 1,25 0-17,-25-24-15,25 24 16,-25 0-1,25 25 1,-25-25 0,0 0-1,0 0 32,0 0-31,0 0 46,0 50 79,0 0-125,0 0-1,0 0 1,0 0-1,0 25-15,0-25 16,0-1 15,0 1-15,0 0 62</inkml:trace>
  <inkml:trace contextRef="#ctx0" brushRef="#br0" timeOffset="723.5122">9886 4284 0,'0'49'109,"0"-24"-109,25 0 16,-25 0-1</inkml:trace>
  <inkml:trace contextRef="#ctx0" brushRef="#br0" timeOffset="2081.4774">10434 3935 0,'25'25'188,"0"25"-173,-25-25-15,0-1 16,50 26-1,-26-25 17,1-25-17,-25 25 1,0 0 0</inkml:trace>
  <inkml:trace contextRef="#ctx0" brushRef="#br0" timeOffset="3492.6853">9861 4358 0,'0'25'110,"0"0"-110,25-25 31,-25 25-16,25 0 1,-25 0 0,0 25-16,25-50 15,-25 24 1</inkml:trace>
  <inkml:trace contextRef="#ctx0" brushRef="#br0" timeOffset="4948.8638">10509 3960 0,'0'25'125,"0"0"-110,0 0 32,25-1-31,-25 1-1,0 0 1,24 0 0,-24 0-1,0 0 17,25-25 108,0-25-109,-25 0-31,25-25 16,0 1 0,0-1-1,25 0 1,-25-50 0,0 51-16,-1 24 15,1-25 1,0 25 15,-25 0-31,25 0 16,0 0 15</inkml:trace>
  <inkml:trace contextRef="#ctx0" brushRef="#br0" timeOffset="6753.1453">10982 4035 0,'25'0'31,"-25"24"141,-25-24-94,0 0-47,0 0 16,25-24 47,0-1-63,25 25 0,0 0 16,0 0 0,0 0 0,-25 25-31,0-1-1,0 26 16,0 0-31,0 0 16,0-25 0,0 0-1,-25 24 1,-25-24 0,25 0-1,0-25 16,0 0 1,0 0-1,50 0 110,0 0-141,0 0 15,0 0 1,0 0-1,0 0 1,0 0 0,-1 0-1,26 0 1,-25 0 15,0 0-31,0 0 31</inkml:trace>
  <inkml:trace contextRef="#ctx0" brushRef="#br0" timeOffset="39082.5618">7446 6624 0,'0'25'94,"0"0"-78,0 25-1,0-25-15,0 0 16,0 0-1,0 24 1,0-24 0,25-25-16,-25 50 15,24-50 17,-24 25-17,25 0-15,-25 0 16,50-25-1,-50 25 1,25-25 0,0 0 62,-25-25-63,25 0 1,-25-25 0,0-25-1,0 26-15,25 24 16,-25 0 0,25-25-1,-25 25 16,0 0-31,0 0 16,0 0 0,0 1 15,0-1-31</inkml:trace>
  <inkml:trace contextRef="#ctx0" brushRef="#br0" timeOffset="39692.9983">7745 6649 0,'0'0'0,"0"25"47,24-25-16,-24 25-15,0 0 15,0 25-15,25-25-16,0 24 15,-25 1 1,0-25 15,25 0-15</inkml:trace>
  <inkml:trace contextRef="#ctx0" brushRef="#br0" timeOffset="40670.6904">8492 6400 0,'24'0'62,"1"0"-46,25 25-1,0 25 1,0-25 0,24 50-16,-49-51 15,0 1 1,0-25 0,-25 25-1,25-25 1,0 0 31,-25-25 15,25 0-46,-25-24-1,0-1 1,25 0 0,-25 25-1,0-25-15,0 1 16,25 24 0,-25 0-1,0 0 1,25 25-16,-25-25 31</inkml:trace>
  <inkml:trace contextRef="#ctx0" brushRef="#br0" timeOffset="41975.7336">9064 6475 0,'25'0'125,"-25"25"-63,0 0-46,25-25 234,0 0-219,-25 25-15,0 0 15,0 24-16,0-24 1,0 0 0,0 0-1,0 0 1,0 0 0,-25-25-1,0 0 48,25-25 15,25 25 31,0 0-93</inkml:trace>
  <inkml:trace contextRef="#ctx0" brushRef="#br0" timeOffset="43333.7954">14095 8019 0,'49'0'78,"76"0"-62,99 0-16,-25 0 15,-25 0 1,-24 0 0,74 0-1,0 0-15,-25 0 16,-49 0-1,-51 25 1,-24 0 0,-50-25-1,0 0-15,0 0 16</inkml:trace>
  <inkml:trace contextRef="#ctx0" brushRef="#br0" timeOffset="45491.4102">17531 7994 0,'100'0'219,"223"0"-219,325 0 15,-26 0 1,-373 0-1,0 0 1,50 0-16,-75 0 16,-49-25-1,-76 0 1,76 0 0,98-25-16,-223 50 312,0 0-296,0 0-1,49 0-15,1 0 16,-25 0 0,-25 0-1,-1 0 1,-24 0-16,25 0 15,-25 0 17,0 0 61,-75 0 486</inkml:trace>
  <inkml:trace contextRef="#ctx0" brushRef="#br0" timeOffset="50567.2734">25848 6500 0,'0'25'203,"0"0"-172,0 0 16,25-25-31,-25 24 15,25-24-16,-25 25-15,0 0 16,25-25 109,0 0 0,50 0-125,24 0 16,75-50-1,1-49 1,-26-1 0,1 1-1,-51 24-15,-24 50 16,-25-25-1,-25 25 1,24 25 0,-24-25-1,0 25 17</inkml:trace>
  <inkml:trace contextRef="#ctx0" brushRef="#br0" timeOffset="52913.9425">26545 8094 0,'25'0'109,"50"0"-93,50 0-16,149 0 16,-75 0-1,-100 0 1,-24 0 0,-25 0-16,0 0 15,-25 0 16</inkml:trace>
  <inkml:trace contextRef="#ctx0" brushRef="#br0" timeOffset="75721.3514">7022 12103 0,'0'25'94,"25"0"-79,0 49-15,50 1 16,-50-25-1,0-25 1,-25 0 0,25-25 15,-25-50 78,24 0-93,-24 0 0,25-25-1,-25 26 1,0-1-1,0 0-15,0 0 16,0 25 15</inkml:trace>
  <inkml:trace contextRef="#ctx0" brushRef="#br0" timeOffset="76267.74">7371 12302 0,'0'25'32,"0"25"-32,25-25 15,-25 0 1,0-1 0,0 1-1,0 0 1,25 25-16,0 0 15,-25-25 17,0 0-17</inkml:trace>
  <inkml:trace contextRef="#ctx0" brushRef="#br0" timeOffset="77168.4985">7720 12078 0,'0'-25'16,"25"0"0,-1 25 15,1 0 16,25 0-16,25 50-15,-25-25-16,-1 0 15,1 0 1,-25-25 15,0 0 47,-25-25-62,0-25 0,0 0-1,0 25 1,0 0-1,0 0 1</inkml:trace>
  <inkml:trace contextRef="#ctx0" brushRef="#br0" timeOffset="78197.2218">8292 12103 0,'0'25'94,"0"0"-78,0-50 156,25 25-157,-25-25 1,25 25-1,0 0 17,0 0-17,0 0 17,-25 25-1,0 0-31,0-1 31,0 1-15,-25 0 15,0 0 0,0-25-15,0 25-16,0-25 31</inkml:trace>
  <inkml:trace contextRef="#ctx0" brushRef="#br0" timeOffset="80122.7538">22686 12526 0,'25'75'32,"24"74"-32,1 1 15,0-76-15,-50-24 16,0-25 0,25-25-1,-25 25 16,25-25 16,0 0-15,25-50-17,124-149 1,224-50-1,275-75-15,-250 125 16,-174 74 0,-75 51-1,-24-1 1,-101 50 0,51-25-16,-75 50 15,-25-25 1</inkml:trace>
</inkml:ink>
</file>

<file path=ppt/ink/ink8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06:20.907"/>
    </inkml:context>
    <inkml:brush xml:id="br0">
      <inkml:brushProperty name="width" value="0.05292" units="cm"/>
      <inkml:brushProperty name="height" value="0.05292" units="cm"/>
      <inkml:brushProperty name="color" value="#FF0000"/>
    </inkml:brush>
  </inkml:definitions>
  <inkml:trace contextRef="#ctx0" brushRef="#br0">6026 2989 0,'75'0'15,"74"0"1,200 49 0,-50-24-1,25 25 1,-100-25-1,0-25-15,25 25 16,50-25 0,149 0-1,-25 25 1,-49-25-16,24 0 16,-174 25-1,-74-25 1,-26 0-1,26 0-15,-125 0 250,74 0-234,125 0-16,100 0 16,25 0-1,-100 0 1,-75 0 0,-99 0-1,-50 0-15,-1 0 16,1 0 31</inkml:trace>
  <inkml:trace contextRef="#ctx0" brushRef="#br0" timeOffset="11243.2671">7346 1768 0,'25'0'187,"0"25"-171,-25 0-1,50 50 17,-25-50-17,-25 0 16,24-25 110,1 0-125,-25-25-1,25 0 1,0 0 0,25-25-16,25-49 15,-25 24 1,24-25-1,-24 51 1,0-26-16,49 25 16,-49 0-1,0 0 1,-25 50 15,-25-24-31,0-1 47</inkml:trace>
  <inkml:trace contextRef="#ctx0" brushRef="#br0" timeOffset="12950.5482">15016 1519 0,'0'25'172,"50"0"-172,-50 0 15,25 0 1,-25 0-1,24-25 1,-24 25 15,25-25-15,0 0 93,-25-25-93,25-25 0,0 25-1,0-25-15,25 1 16,-25 24-1,25-50 1,-26 25 0,26 0-16,0 26 15,0-26 1,-25 25 0,25-25-1,-26 50-15,1 0 16,-25-25-1,25 25 1</inkml:trace>
  <inkml:trace contextRef="#ctx0" brushRef="#br0" timeOffset="19317.8727">10260 1544 0,'25'0'125,"-25"25"-109,24 0-1,-24 0 1,25 0 0,-25 0-1,25-25 17,-25 25-17,25-25 1,0 0 62,25 0-78,0-25 16,-1 0-1,26-50 1,0 50-1,-25-49-15,-1 49 16,1-25 0,-50 25-1,25 0 1</inkml:trace>
  <inkml:trace contextRef="#ctx0" brushRef="#br0" timeOffset="20623.7931">10434 1295 0,'0'25'125,"0"0"-110,25 0 1,0 0-1,0 0 17,0-25 77,-1 0-78,1 0-15,0-25 0,50-25-1,-25-25-15,-25 51 16,24-26-1,1 0 1,-25 25 0,25 0-16,-25 0 15,25 25 1,-25-25 15,-1 0 0</inkml:trace>
  <inkml:trace contextRef="#ctx0" brushRef="#br0" timeOffset="22083.439">16510 1569 0,'25'25'79,"-25"0"-64,25 0 1,-25 0-1,25 0 1,0-25 62,24 0-15,-24 0-48,0 0 1,25-25 0,-25 0-16,25-50 15,24 1 1,1 24-1,25 0 1,-75 0-16,0 50 16,-1 0 31</inkml:trace>
  <inkml:trace contextRef="#ctx0" brushRef="#br0" timeOffset="23214.242">16560 1345 0,'0'50'125,"25"25"-109,25-1 0,-50-24-1,24-25 1,1-25 0,0 0 93,0 0-93,25-75-16,-25 26 15,25-1 1,24 0-1,-24-25 1,0 50 0,25-24-16,-26 24 15,-24-25 1,25 50 0,-50-25-1,25 0-15,0 25 47</inkml:trace>
  <inkml:trace contextRef="#ctx0" brushRef="#br0" timeOffset="28679.1229">9712 4234 0,'25'0'141,"49"0"-126,51 0 1,-1 0 0,-24 0-16,-25 0 15,-25 0 1,-26 0 15,-24 25 79,-24 74-110,-26 225 15,-25-100 1,25 25-1,25-149 1,25-1 0,-25 51-16,25-26 15,0-49 1,0 25 0,0-51-1,0-24-15,0 0 16,-25-25 109,1 0-94,-26 0-15,25 0-1,-75 0-15,-24 0 16,-1 0 0,51 0-1,24 0 1,0-25 15</inkml:trace>
  <inkml:trace contextRef="#ctx0" brushRef="#br0" timeOffset="29450.6705">10260 5230 0,'25'0'16,"-1"0"31,26 25-32,25 74-15,0-24 16,-50-25-1,-25-25 1,24 0 0,26-25 31,25-25-32,124-75 1,0-49-1,25 24-15,-24 26 16,-76-1 0,-74 50-1,25 0-15,-50 50 32</inkml:trace>
  <inkml:trace contextRef="#ctx0" brushRef="#br0" timeOffset="48503.3414">23781 6525 0,'50'0'250,"0"0"-234,0 0-1,24 0 1,1-75-16,-25 50 15,0-25 1,-25 50 0,0-49-1,24 24-15,-24-25 16,0 0 0,0-50-1,25 26 1,-25 24-16,0 0 15,0-25 1,0 50 0,-25 1-1,24-26 1,1 25-16,-25 0 16,25 0 15</inkml:trace>
  <inkml:trace contextRef="#ctx0" brushRef="#br0" timeOffset="49634.151">28438 6624 0,'25'0'187,"0"-25"-187,0 1 16,49-1-1,26-50 1,0-25 0,-26 1-16,-24 49 15,-25 0 1,0 25 15</inkml:trace>
  <inkml:trace contextRef="#ctx0" brushRef="#br0" timeOffset="57129.7071">25251 8841 0,'0'0'0,"-25"0"16,-25 25-1,50-1 16,-25-24-15,75 0 93,124 0-93,50 0 0,175 0-16,-101 0 15,-73 0 1,-26 0 0,50 0-1,-25 0 1,-100 0-16,26 0 15,-26 0 1,-24 0 0,-25 0-1,24 0-15,-49 0 16,25 0 0,-25 0-1,-1 0 1,-24 0-16,25 0 15,-25 0 17,0 0-1,0 0 0,0-24-15,0 24-1,0 0-15,-1 0 16,1 0 0,25 0-1,-25 0 1,0 0-16,25 0 16,-25 0 15,0 0 0,-1 0 63,1 0-32,-25-25 110</inkml:trace>
</inkml:ink>
</file>

<file path=ppt/ink/ink8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08:09.547"/>
    </inkml:context>
    <inkml:brush xml:id="br0">
      <inkml:brushProperty name="width" value="0.05292" units="cm"/>
      <inkml:brushProperty name="height" value="0.05292" units="cm"/>
      <inkml:brushProperty name="color" value="#FF0000"/>
    </inkml:brush>
  </inkml:definitions>
  <inkml:trace contextRef="#ctx0" brushRef="#br0">5130 4757 0,'0'25'266,"25"0"-235,-25-1 125,25 1-140,0-25 0,-25 25-1,0 0 32,24-25 94,1 0-94,25-25-47,25-49 15,49-26 1,1 0-1,-75 26 1,24 24 0,-24 25-16,-50 0 15,25 25 1,0-25 0,0 25 15,-25-25 0</inkml:trace>
  <inkml:trace contextRef="#ctx0" brushRef="#br0" timeOffset="26685.1224">4433 9513 0,'224'0'156,"25"0"-140,-50 0-1,-50 0 1,1 0 15,-100 0-31,-1 0 16,1 0-1,25 0 1,-25 0-16,24 0 16,-49 0-1,25 0 1,0 0 15,-25 0-15,0 0-1,0 25 1,-1-25 0</inkml:trace>
  <inkml:trace contextRef="#ctx0" brushRef="#br0" timeOffset="53649.1028">4283 5877 0,'-75'0'250,"1"0"-234,-1 0-1,25 0 1,25 0 0,0-25-16,1 25 15,-1 0 1,25-25 46</inkml:trace>
  <inkml:trace contextRef="#ctx0" brushRef="#br0" timeOffset="55779.6118">6599 5703 0,'-100'0'187,"-99"0"-171,25 0 0,24 0-16,51 0 15,-1 25 1,26-25 0,-1 25-1,-25-25-15,1 0 16,24 0-1,0 0 1,1 0 0,-1 0-16,25 25 15,0-25 1,-25 0 0,26 0-1,-1 0 1,25 0-16,-50 0 15,25 0 1,1 0 0,-1 0-1,0 0-15,0 0 16,0 0 0,1 0-1,-26 0 1,25 0-16,25 0 15,0 0 1,-24 0 0,24 0-1,0 0 1,0 0 0</inkml:trace>
  <inkml:trace contextRef="#ctx0" brushRef="#br0" timeOffset="61893.0528">20843 3835 0,'-50'0'109,"25"0"-77,0 25-32,-49 25 15,49 0-15,0 0 16,0-1 0,25 1-1,-25 0 1,25 50-1,0-1-15,0 51 16,0-76 0,0 26-1,0-50 1,0-25-16,25 25 16,25-26-1,-50 1 1,25 25-1,-25-25 1,0 0 47,0 0-32</inkml:trace>
  <inkml:trace contextRef="#ctx0" brushRef="#br0" timeOffset="62704.6276">20469 4607 0,'0'-25'203,"25"25"-187,0-25-16,25 25 16,25 0-1,-50-24 1,0 24-1,-1 0 1,-24-25 47</inkml:trace>
  <inkml:trace contextRef="#ctx0" brushRef="#br0" timeOffset="63251.0289">21092 4433 0,'0'-25'47</inkml:trace>
  <inkml:trace contextRef="#ctx0" brushRef="#br0" timeOffset="63962.5242">21117 4682 0,'25'0'141</inkml:trace>
  <inkml:trace contextRef="#ctx0" brushRef="#br0" timeOffset="65002.2592">21864 4408 0,'0'50'219,"0"-25"-203,-25 25-1,25-26 1</inkml:trace>
  <inkml:trace contextRef="#ctx0" brushRef="#br0" timeOffset="66104.0425">22013 4259 0,'0'25'109,"0"24"-109,-25 26 16,1 0 0,24-1-1,0-24 1,-25 0-1,25 0 17,-25-50-32,25 25 31</inkml:trace>
  <inkml:trace contextRef="#ctx0" brushRef="#br0" timeOffset="66876.5917">21739 4408 0,'25'0'125,"25"0"-110,0 25 1,0 0 0,0 0-1,-1 0-15,1-25 16,0 25 0,-25-1-1,25-24 1,-25 0-1,-25 25-15,24-25 16</inkml:trace>
  <inkml:trace contextRef="#ctx0" brushRef="#br0" timeOffset="68538.8924">22337 4483 0,'25'0'47,"0"0"-16,25 0-15,49 0-1,125-25 1,25 0-16,0 25 15,25 0 1,-74 0 0,-26 0-1,-75 0-15,-24 0 16,-25 0 0,-25-25-1,-75 25 298,50-25-298,-25 25 1,-25-25 0,25 0-16,1 25 15,-1-25 1,0 1-1,0 24 1,25-25 0,25 25 218,49 49-218,1 26-1,0 0-15,-75-25 16,25-1 0,0-49-1,-25 25 1,0 0 31,0 0 31,-25-25-47,25 25 0,-25-25-15</inkml:trace>
  <inkml:trace contextRef="#ctx0" brushRef="#br0" timeOffset="70113.0425">24454 4259 0,'25'0'109,"24"0"-93,1 0 0,25 0-1,-25 0-15,0 0 16,-26 0 0,1 0-1,0 0 1,-25-25 15,0-25 0,0 25-15,0 0 0,0 0 15,0 75 47,0 25-62,0 49-1,0 75 1,0 1-1,0-51-15,0-74 16,0-25 0,0-25 15,0-1-15,-25-24 109,0 0-94,1-49-16,-26-26 1,50 0 0,-25 1-16,25-1 15,0 50 1,0-50 0,0 50-1,0 0-15,0 0 16,0 1 15,0-1-15,0 0 15,0 0 219</inkml:trace>
  <inkml:trace contextRef="#ctx0" brushRef="#br0" timeOffset="96603.7222">26570 3138 0,'25'0'156,"-25"50"-140,25-25-1,-25 49-15,25 1 16,-25 0 0,0 0-1,25-1 1,-25 1-16,25-75 16,-25 25-1,0 0 16</inkml:trace>
  <inkml:trace contextRef="#ctx0" brushRef="#br0" timeOffset="97329.2111">26371 3188 0,'0'-25'78,"50"25"-63,0-50 1,-25 25 0,24 0-1,1 0 1,0 25-16,-50-24 16,50-1-1,-25 25 1,0 0-1,0 0 17</inkml:trace>
  <inkml:trace contextRef="#ctx0" brushRef="#br0" timeOffset="97898.6133">26944 3312 0,'0'0'0</inkml:trace>
  <inkml:trace contextRef="#ctx0" brushRef="#br0" timeOffset="98431.9936">27019 3537 0,'0'0'0</inkml:trace>
  <inkml:trace contextRef="#ctx0" brushRef="#br0" timeOffset="100206.2514">27317 3188 0,'0'-25'16,"25"25"46,0 25-15,0 25-47,-25-1 16,25 1-1,0 0 1,-25-25-1,0 0-15,0 0 16,0-50 140,0 0-124,0-50-17,0 50-15,0 0 16,0-24-1,0-1 1,0 25 0,0 0-16,0 0 15,0 0 1,0 0 0,0-24-1,0 24-15,0 0 63,25 25-1,0 0-15,25 0-16,-50 50-15,24-26 0,1 1-1,-25 0 1,0 0-16,0 0 15,0 0 32,0 0-15,-25-25-1,75 25 188,-25-25-204,0 0 1,50 25-1,-50 0 1,0-25 0,-1 0-1</inkml:trace>
  <inkml:trace contextRef="#ctx0" brushRef="#br0" timeOffset="101793.3839">27815 2391 0,'25'0'94,"0"0"-79,0 25 32,-25 0-16,0 0 1,-25-25 14,0 0-30,0 0-16,1 0 16,-1 0-1,0 0 17,25-25-1,0 0 16,0 0-32,25 25 63,0 0-62,-1 25 0,-24 25-1,25 0 1,-25-26 0,0 1-1,0 25 1,0-25-16,0 0 15,0 0 1,0 0 15,-25-25 32,1 0-32,24-25 47,0 0-47,0 0 16,24 25-31,1 0 0,25 0 15,-25 0-16,0 0 1,0 0-16,0 0 16,0 0-1,-25 25 1</inkml:trace>
  <inkml:trace contextRef="#ctx0" brushRef="#br0" timeOffset="103385.5818">28015 3014 0,'25'0'78,"24"0"-63,1-50 1,75-25-16,24 0 16,-74 26-1,0 24 1,-26 0-1,26-25-15,0 50 16,-50-25 0,0 25-1,-1 0 1,-24-25 62,-24 25 16,-26 0-79,25 0 1,-25 0-16,0 0 16,0 0-1,26 0 1,-1 0 0,0 0-1,0 0 1,0 0-1,75 0 173,0 0-157,24 0-31,-49 0 16,0 0-16,0 0 15,0 0 1,0 0 31,-25 25 15,0 25-30,0-25-32,0 0 15,-25 0 1,25-1 0,0 1-1,0 0 16</inkml:trace>
  <inkml:trace contextRef="#ctx0" brushRef="#br0" timeOffset="105077.8103">29011 2267 0,'25'0'94,"-25"49"-79,25 26 1,-1 0-1,1-1-15,-25-24 16,0-25 15,-25-75 157,25 1-173,-49-51 17,49 50-32,0 0 15,0 1 1,0 24 0,0 0-16,0 0 15,0 0 1,0 0 15,49 25-15,-24-25-1,0 25 1,0 0 0,0-25-1,0 25 1,0 0 31,-25 25-16,0 0-15,0 0-1,0 0-15,0 25 16,0-1-1,-25-24 32,0-25-47,0 0 32,0 0-17,0 0 1,0 0-16,1 0 47,48 0 93,1 0-124,25 25-16,25-25 16,-25 50-1,-25-25 1,24-25-1,-24 25-15,0-25 32</inkml:trace>
  <inkml:trace contextRef="#ctx0" brushRef="#br0" timeOffset="106700.9907">29534 1843 0,'-25'0'203,"0"0"-141,25-25 1,25 0 15,0 25-78,0 0 16,0 0 15,-1 0 0,-24 25 32,0 0-63,0 0 15,0 25 1,0 0 0,0-1-1,0 1-15,0-25 16,0 0-1,-24-25 17,-1 0-1,0 0-15,0 0-1,0 0 1,0 0-1,0 0 17,25-25-17,0 0 1,0 0 15,0 0 0,50 1 1,-25 24-17,0 0-15,0 0 16,24 0 0,-24 0 15,25 0-31,-25 24 31,0-24-15,-25 25-1,25-25-15,-25 25 16,0 0 0</inkml:trace>
  <inkml:trace contextRef="#ctx0" brushRef="#br0" timeOffset="108123.0213">27367 4259 0,'0'-25'125,"125"-25"-125,49-75 15,75-74 1,75 0-1,-100 50 1,-25-1 0,0 51-16,-49-76 15,-26 76 1,-49 49 0,-25 0-1,0 25-15,-25 0 31,-1 25-15,-24-25 47</inkml:trace>
  <inkml:trace contextRef="#ctx0" brushRef="#br0" timeOffset="109086.7065">27915 4209 0,'25'0'78,"50"-50"-62,74 0-1,25-99-15,26 24 16,-51 26-1,0-26 1,-24 26 0,-25 24-16,-26 25 15,-24 0 1,0 50 0,-25-25-1,0 0-15,0-24 16,24 24-1,-49 0 1,25 25 0,0-25-1,0 0 1,0 0 0,0 0-1,25-25 1,-25 50-16,0-24 15,-1 24 17</inkml:trace>
  <inkml:trace contextRef="#ctx0" brushRef="#br0" timeOffset="112713.2509">26222 2441 0,'0'99'62,"0"126"-31,-50 148-31,50-49 16,0 49 0,0-173-16,0-51 15,25-25 1,74-49 0,1 50-1,149 49-15,150 0 16,74-24-1,124-51 1,-198-99 0,-51 0-1,-74 0-15,125-49 16,-51-200 0,-124 74-1,-49 26 1,-51-50-16,26 24 15,-76-24 1,1 0 0,-25 74-1,0-49-15,0-50 16,-50 25 0,0 74-1,0 26 1,0 49-1,0-25-15,0 0 16,-50 1 0,-25 49-1,25-25 1,-49 25-16,-76-25 16,1 25-1,-25 25 1,99 0-1,-74 0-15,49 0 16,-24-25 0,-25 25-1,49 0 1,25 0 0,-74 0-16,50 0 15,-26 0 1,51 0-1,24 0 1,-25 25-16,-49 0 16,0 100-1,74-75 1,-25-1 0,75 26-16,-49-50 15,49 25 1,0-50-1,25 25 1,-25 0 0,0-25 312,-25 0-328,-25 0 15,1 0 1,-51 0 0,-24 0-1,49-25-15,50 0 16,26 0 0</inkml:trace>
  <inkml:trace contextRef="#ctx0" brushRef="#br0" timeOffset="113638.908">26869 2242 0,'50'124'78,"-25"-74"-63,0 0 1,-25-25 0,25-25 15,0 0 0,0 0-15,49-50-1,1-25-15,25-49 16,-1-1 0,1 1-1,-1-1 1,-49 50-16,0 26 15,0-26 1,-25 25 0,0 25-1,-1-25-15,-24 25 16,50 1 0,-25-26 15,0 50-16,-25-25 1</inkml:trace>
  <inkml:trace contextRef="#ctx0" brushRef="#br0" timeOffset="115477.9249">26570 4184 0,'0'-25'31,"25"0"0,25 0-31,0 0 16,0-24 0,0 24-1,-26 0 1,-24 0 15,-49 25 188,24 50-204,-25-25 1,50-1-16,-25-24 16,25 25 15,25-25 125,25-49-140,0 24-1,-26 25 1,26 0 0,0-25-16,25 0 15,-50 25 1,0 0 31,-50 0 62,-25 0-93,-25 50-16,25-25 15,1 24 1,-1-24 0,25 0-1,0 0 17,0-25-32,25 25 46,-25-25-46,25 25 32</inkml:trace>
  <inkml:trace contextRef="#ctx0" brushRef="#br0" timeOffset="126152.3966">4084 5877 0,'-50'0'47,"25"0"-31,-25-25 0,1 25-16,-76-49 15,50-1 1,1 25-1,-1-25 1,0 0-16,50 25 16,0 0-1,-24 1 1,24-26 0,25 25-1,-25 0-15,0-25 16,0 25-1,25 0 1,0 0 0,0 1-1,0-1 1,0 0 0,0 0-1,0 0-15,0 0 219,0 0-188,25-25-15,75 25-1,74-24 17,50-51-32,125 0 15,-75 26 1,-25-26-16,-25 25 16,0 1-1,-75-1 1,-49 0-1,24 25-15,-74 50 16,0-49 0,0 24-1,24 25 1,-24 0-16,0-25 16,-25 25-1,25 0 1,0 0-1,-1 0 1,-24 0-16,25 0 16,0 0-1,74 50 1,-24 24 0,99 1-16,-74-25 15,24 49 1,1-24-1,24 25 1,50-1-16,-75 51 16,1-1-1,-26-49 1,1-25 0,24-26-1,-74 1-15,-50-25 16,0-25-1,0 0 1,-50 0 203,-25 0-204,-50 50 1,1 0 0,-51-1-1,51-24-15,24 0 16,-25 0 0,51-25-1,24 0 1,0 0-16,0 0 31</inkml:trace>
</inkml:ink>
</file>

<file path=ppt/ink/ink8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11:48.213"/>
    </inkml:context>
    <inkml:brush xml:id="br0">
      <inkml:brushProperty name="width" value="0.05292" units="cm"/>
      <inkml:brushProperty name="height" value="0.05292" units="cm"/>
      <inkml:brushProperty name="color" value="#FF0000"/>
    </inkml:brush>
  </inkml:definitions>
  <inkml:trace contextRef="#ctx0" brushRef="#br0">10011 7247 0,'24'0'62,"51"-25"-62,124 25 16,225-25-1,348-50 1,323-74 0,-422 24-1,24 51-15,-74 49 16,-150 25 0,-125 0-1,-99 0 1,0 0-16,-25 0 15,-24 0 1,-126 0 0,1 0-1,-25 0-15,-25 0 16,25 0 0,-25 0 15,-1 0-16,1 0 48</inkml:trace>
  <inkml:trace contextRef="#ctx0" brushRef="#br0" timeOffset="164607.5807">3038 6251 0,'25'0'188,"25"0"-188,24 0 15,-49 0 1,25 0 0,-25 0-1,25 0 1,0 0-16,-25 0 15,-1 0 17,1 0-17,0 0 1</inkml:trace>
  <inkml:trace contextRef="#ctx0" brushRef="#br0" timeOffset="165305.0757">3063 6400 0,'0'0'0,"0"25"31,25-25 47,25 0-62,24 0-1,26 0 1,-25 0 0,24 0-16,-24 0 15,-25 0 1,0 0 0,-26 0-1,1 0 1,0 0 31</inkml:trace>
  <inkml:trace contextRef="#ctx0" brushRef="#br0" timeOffset="166116.6511">1121 6301 0,'0'0'16,"0"49"125,0 26-126,0 25 1,0-1 0,24 51-16,1-76 15,-25 26 1,0 0-1,0-26 1,0-24 0,0-25-16,0 0 15</inkml:trace>
  <inkml:trace contextRef="#ctx0" brushRef="#br0" timeOffset="166890.2007">896 6301 0,'25'0'93,"25"-25"-77,50 0 0,-1 25-16,1 0 15,-25 0 1,-50 0-1,0 0 1,-1 0-16,1 0 16,0 0-1,0 0 17</inkml:trace>
  <inkml:trace contextRef="#ctx0" brushRef="#br0" timeOffset="167650.7414">1743 6251 0,'0'50'63,"0"24"-48,0 26 1,0-25 0,0-1-1,0-24 1,0-25-16,0 25 16,25-50-1,0 50 1,25-50-1,0 49-15,-26-24 16,26-25 0,-25 25-1,25 0 1,-25-25 0,0 0 15,25 0-16,-1 0 1</inkml:trace>
  <inkml:trace contextRef="#ctx0" brushRef="#br0" timeOffset="168576.7099">2092 6500 0,'25'50'109,"74"49"-109,-49-24 16,0-25 0,-25-25-1,0-25 1,-25 25-1,25-25 79,-25-25-78,0 0-1,0 0-15,49-75 32,-49 75-17,25-24 1,-25 24-16,25-25 31,-25 0-15,25 0-1,-25 25 1,0 0-16,0 1 16,0-1-1</inkml:trace>
  <inkml:trace contextRef="#ctx0" brushRef="#br0" timeOffset="169350.2293">2391 6077 0,'49'0'94,"26"0"-78,-25 24-1,0 26-15,0 0 16,-26-25 0,26 25-1,0 49 1,-25-49-1,0 25-15,-25 0 16,0-26 0,0 1-1,0-25 1,0 0-16,0 0 16,0 25-1,0-25 1,0-1-1,0 1-15,0 0 63,0 0-47</inkml:trace>
</inkml:ink>
</file>

<file path=ppt/ink/ink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5:02:51.839"/>
    </inkml:context>
    <inkml:brush xml:id="br0">
      <inkml:brushProperty name="width" value="0.05292" units="cm"/>
      <inkml:brushProperty name="height" value="0.05292" units="cm"/>
      <inkml:brushProperty name="color" value="#FF0000"/>
    </inkml:brush>
  </inkml:definitions>
  <inkml:trace contextRef="#ctx0" brushRef="#br0">5130 14593 0,'299'0'219,"-100"0"-219,0 0 15,-50 0 1,51 0-1,-26 0 1,0 25-16,-49-25 16,49 25-1,0-25 1,-99 25 0,0-25-16,-50 0 15,49 0 1,-24 25-1,0-25 1,-25 24 0,25-24-16,24 0 15,1 0 1,0 0 218,25 0-234,124 0 16,74 0 0,-24 0-1,-124 0 1,-51 0-16,-24 0 15,-25 0 1,0 0 0,0 0-1,24 0 1,-24 0-16,-25 0 16,25 0-1,-25 0 16,0 0 1</inkml:trace>
  <inkml:trace contextRef="#ctx0" brushRef="#br0" timeOffset="10987.5882">8267 9388 0,'-99'324'156,"-125"224"-140,149-199-1,0-150 1,1 25-16,24 0 16,0 25-1,25-50 1,-50-49-1,50-51-15,25-24 16,0-50 0,-24 0-1,24 0 1,-25-25 203,-25 74-219,-100 51 15,1 24 1,0-24 0,49-25-1,25-1-15,1-49 16,49 0-1,-25 0 1,-50-1 0,51 26-16,-1-50 15,-25 25 1,25 24 0,-25-24-1,1 25 1,24-25-16,0-25 15,25 0 1,25-1 0,-25 1-1,0-25 1,25 25 0,-24 25-1,-1 25 1,-25-25-1,25 24 1,-25-24 0,50-25-1,-25 25 1,0-25-16,0 0 16,25 0-1,-24-25 1,24 49-1,-25-49-15</inkml:trace>
  <inkml:trace contextRef="#ctx0" brushRef="#br0" timeOffset="12829.8514">9164 9438 0</inkml:trace>
  <inkml:trace contextRef="#ctx0" brushRef="#br0" timeOffset="13996.6806">13621 9613 0</inkml:trace>
  <inkml:trace contextRef="#ctx0" brushRef="#br0" timeOffset="14708.5683">14916 9637 0</inkml:trace>
  <inkml:trace contextRef="#ctx0" brushRef="#br0" timeOffset="20817.9305">20918 15166 0,'25'0'312,"-1"0"-233,1 0-17,25-75-62,-25 25 16,25 0-1,25-49 1,-1 24 0,1-49-16,0 74 15,-50 0 1,49-25-1,-49 1 1,0 49 0,-25 0-16,25 25 15,-25-25 17,25 25 14</inkml:trace>
  <inkml:trace contextRef="#ctx0" brushRef="#br0" timeOffset="21693.5544">23756 15240 0</inkml:trace>
</inkml:ink>
</file>

<file path=ppt/ink/ink90.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10:56.408"/>
    </inkml:context>
    <inkml:brush xml:id="br0">
      <inkml:brushProperty name="width" value="0.05292" units="cm"/>
      <inkml:brushProperty name="height" value="0.05292" units="cm"/>
      <inkml:brushProperty name="color" value="#FF0000"/>
    </inkml:brush>
  </inkml:definitions>
  <inkml:trace contextRef="#ctx0" brushRef="#br0">6923 2316 0,'174'0'141,"50"0"-126,25 0 1,-25 0-16,-24 0 15,-101 0 1,51 0 0,-51 0-1,1 0 1,-1 0-16,1 0 16,0 0-1,-26 0 1,1 0-1,-25 0-15,0 0 16,24 0 0,-24 0-1,25 0 1,0 0-16,-1 0 16,-24 0-1,25 0 1,-25 0-1,-1 0-15,26 0 16,0 0 0,-1 0-1,-24 0 1,0 0 0,25 0-16,-50 0 15,0 0 1,-1 0-1,26 0 1,-25 0-16,25 0 16,-25 0-1,25 0 1,24 0 0,-24 0-16,0 0 15,25 0 1,-1 0-1,1 0 1,25 25 0,-50-25-16,24 0 15,-24 0 1,0 0 0,25 0-1,-1 25-15,-24-25 16,-25 0-1,25 25 1,-25-25 0,49 0-16,-49 0 31,25 0-15,-25 0 15</inkml:trace>
  <inkml:trace contextRef="#ctx0" brushRef="#br0" timeOffset="3425.4429">6848 1096 0,'25'50'219,"25"0"-219,-25 0 16,0-26-1,-1-24 1,-24 25 0,25-25 93,-25-25-93,25 25-1,0-24 1,25-26-1,0-25 1,49-49 0,-24-1-16,25 50 15,-75 25 1,-1 26 15,1 24-31,-25-25 16,25 25-1</inkml:trace>
  <inkml:trace contextRef="#ctx0" brushRef="#br0" timeOffset="5454.4409">10409 1121 0,'25'0'219,"-25"25"-204,25-25 95,0 0-64,0-25-30,0 0 0,24-25-16,1 1 15,0 24 1,-25-25 0,0 50-1,0-50 1,0 25-1,-1-25 1,26 25 0,-25 0-1,0 1-15,-25-1 16,25 25 0,-25-25 30</inkml:trace>
  <inkml:trace contextRef="#ctx0" brushRef="#br0" timeOffset="8978.7112">14866 2267 0,'274'0'157,"200"0"-126,-126 0-31,-124 0 16,50 0-1,-50 0-15,-49 0 16,-76 0-1,1 0 1,74 0 0,50 0-1,0 24-15,-49-24 16,-1 0 0,-49 0-1,-26 0 1,26 0-16,-51 0 15,1 0 1,-25 0 0,0 0-1,24 0-15,-49 0 16,50 0 0,-25 0-1,0 0 1,-1 0-16,-24 0 15,0 0 1,0 0 0,0 0 15</inkml:trace>
  <inkml:trace contextRef="#ctx0" brushRef="#br0" timeOffset="13366.5637">3536 1345 0,'125'0'219,"-26"0"-204,-24 0 1,-25 0 0,0 0-1,-26 0 16,1 0 16,0 0-31,25-50 0,0-49-1,25-26 1,24 1-16,1 24 15,-50 25 1,-1 1 0,1 24-1,-25 0-15,25-25 16,0 1 0,-25 49-1,-1 0 1,1-25-16,0 50 15,0-25 1,0 25 15,0 0-15</inkml:trace>
  <inkml:trace contextRef="#ctx0" brushRef="#br0" timeOffset="15179.4426">13447 797 0,'25'0'235,"25"0"-110,-25 0-110,24-25 1,76-49 0,-25-1-1,-1 25-15,-49 25 16,0 0 0,0 0-1,-1-24 1,-24 49-1,0 0-15,25-25 16,-25 25 0,0-25-1,0 25 1</inkml:trace>
  <inkml:trace contextRef="#ctx0" brushRef="#br0" timeOffset="56308.2267">10035 3561 0,'0'50'188,"25"-50"-173,-25 25 1,25 25 0,0-50 15,-25 25-16,25-25 1,-25 25 15,25-25 1,-25 25-32,25-25 31,0 0 0,0 0-15,0 0 15,24 0-15,-24 0-1,0 0-15,0 0 16,50 0-1,-50 0 1,49-25 0,-24 0-16,0 25 15,0-25 1,-25 0 0,0 25-1,24-25-15,1 25 16,-25 0-1,25-25 1,0 0 0,-25 25-1,0 0-15,49 0 16,-49 0 0,25 0 15,-25-25-31,0 25 15,0 0 1,0 0 0,-1 0-1,1 0 1,0 0 15,0 0 0,-25-24-31,25-1 47,-25 0 47,25 25-78,-25-25-1,0 0 17,0 0-17,0 0 32,25 25-16,0-25 1</inkml:trace>
  <inkml:trace contextRef="#ctx0" brushRef="#br0" timeOffset="59810.2592">12800 2740 0,'0'-50'156,"25"25"-156,-1 0 16,1 0-1,25-25 1,0 25-1,-25 1 1,0 24-16,0 0 31,-25-25-15,25 25 0,-1 0-1,1 0 1,0 0 15,0 0-31,0 0 16,25 0-1,-25 0 1,0 0 0,24 0-1,1 0-15,-25 0 16,25 0-1,0 25 1,24-25 0,-24 24-16,0 1 15,25-25 1,-25 25 0,-1-25-1,1 0-15,0 25 16,0-25-1,-25 0 1,0 0 218,24 0-234,26 0 16,50 0 0,-26 0-1,-24 0 1,-25 0-16,0 0 16,-26 0 15,1 0 31,-25 25 110,0 0-141,0 0-15,25 0 0,-25 0-1,25 0 1</inkml:trace>
  <inkml:trace contextRef="#ctx0" brushRef="#br0" timeOffset="93949.8702">17680 4035 0,'25'0'109,"0"0"-78,0-50-15,0 0 0,25 25-16,0-50 15,-1 26 1,26-1-1,-50 25 17,0 25-17,0-25 1</inkml:trace>
  <inkml:trace contextRef="#ctx0" brushRef="#br0" timeOffset="98113.1723">22511 4956 0,'25'0'62,"100"0"-46,99-50 0,0 0-1,-25 25 1,-49-24-16,-1 24 16,-49 0-1,49 0 1,25 0-1,-49 0-15,-25 25 16,-26-25 0,1 25-1,0 0 1,-1 0 0,-24 0-16,0 0 15,-25 0 1,0 0-1,0 0 1,0 0 15,-1-25-15</inkml:trace>
  <inkml:trace contextRef="#ctx0" brushRef="#br0" timeOffset="100113.5871">20893 3910 0,'25'25'94,"0"25"-78,-1 0-16,1-1 15,0-24 1,-25 0 0,25-25 15,0 0 16,0 0-16,25-25-31,0-49 16,24-1-1,-24 0-15,50 0 16,-75 26-1,-1 24 1,26 0 0,-25 0-1,25 0 17,-50 0-17,50 25 1,-50-25-1,25 25-15</inkml:trace>
  <inkml:trace contextRef="#ctx0" brushRef="#br0" timeOffset="125759.2178">17581 3786 0,'0'24'188,"25"1"-173,-25 0 1,49 25-1,-24-25 1,-25 0-16,25-25 16,-25 25 31,25-25 124,0 0-92,0 0-64,0 0-15,0-50 16,74 0-1,51-49 1,-1-1 0,-49 0-16,-25 26 15,-75 49 1,24 25 0</inkml:trace>
  <inkml:trace contextRef="#ctx0" brushRef="#br0" timeOffset="127376.6016">22213 4035 0</inkml:trace>
  <inkml:trace contextRef="#ctx0" brushRef="#br0" timeOffset="127407.6233">22213 4035 0</inkml:trace>
  <inkml:trace contextRef="#ctx0" brushRef="#br0" timeOffset="129215.0118">19498 4632 0</inkml:trace>
  <inkml:trace contextRef="#ctx0" brushRef="#br0" timeOffset="132358.4204">23059 6027 0,'125'0'187,"74"0"-171,-50 0-1,-24 0-15,-50 0 16,24 0 0,-49 0-1,0-25 1,-25 25-16,24-25 16,1 25-1,25-25 1,-25 25-1,0 0 1,-25 0 0,-1 0-1,1 0 1,25 0-16,-25 0 31,0 0 16,0 0-31,0 0 15,0 0-15</inkml:trace>
  <inkml:trace contextRef="#ctx0" brushRef="#br0" timeOffset="145358.7549">18253 5130 0,'25'0'78,"-25"25"0,25 25-62,0-25 0,-25 25-1,25-25 1,0-1-16,-25 1 15,25-25 1,-25 25 0,24-25 15,1 0 16,0 0 31,25-25-62,-25 0-1,25-49 1,0 49-1,-26-25 1,26 50-16,-25-25 16,25 0-1,0 0 1,0 0 0,-1 1-16,1-1 31,-25 25-16,0 0 1,0-25 0,0 25 31</inkml:trace>
  <inkml:trace contextRef="#ctx0" brushRef="#br0" timeOffset="147209.0401">10285 5280 0,'24'25'172,"-24"-1"-157,50 1 1,-50 0-16,50 0 16,-25-25 30,-25 25-46,25-25 47,0 0 0,0 0-31,0 0 31,-1 0-16,1 0-15,25-25-16,0 0 15,-25-25 1,25 26-1,-1-26 1,-24 0-16,25 25 16,-25 0-1,25 0 1,-25 0 0,-25 0-1,25 25 16,-25-24 1,25 24-17</inkml:trace>
  <inkml:trace contextRef="#ctx0" brushRef="#br0" timeOffset="166964.8534">13870 4931 0,'25'0'63,"0"50"-47,0-25-16,0 0 15,-25 24 1,50-49-1,-50 50 1,25-25 0,0-25-1,-25 25 1,0 0 0,25-25-1,-1 0 110,26 0-109,0 0-1,50-25 1,49-50 0,-24 1-1,-51 49-15,-24 0 16,-25 0 0,25 25-1,-50-25 1,25 25-16,0 0 47,-25-25-32,24 25 1,1 0 15</inkml:trace>
  <inkml:trace contextRef="#ctx0" brushRef="#br0" timeOffset="174317.2563">9164 7371 0,'75'0'187,"-26"0"-187,26 0 16,75 0-1,49 0 1,-25 0 0,-25 0-16,-49 0 15,25 0 1,-26 0-1,1 0 1,-1-24 0,-24 24-16,0-25 15,0 25 1,-1 0 0,-24 0-1,25 0-15,-1 0 16,-49-25-1,25 25 1,-25-25 0,50 25-16,-50 0 15,24 0 1,-24 0 0,25-25-1,0 25 1,-25 0-16,25 0 15,-25 0 1,24 0 0,-24 0-1,25 0-15,-25 0 16,0 0 0,0 0-1,25 0 1,-1 0-16,-24 0 15,25 0 1,25 0 0,0 0-1,-26 0 1,1 0-16,0 0 16,25 0-1,-26 0 1,1 0-1,50 0-15,-1 0 16,1 0 0,-25 0-1,-25 0 1,24 0-16,-24 0 16,25 0-1,24 0 1,1 0-1,-25 0 1,-1 0-16,-24 0 16,-25 0-1,0 0 220,0 0-220,50 0-15,74 0 16,25 0 0,-24 0-1,-1 0 1,-49 0-16,-1 0 15,-24 0 1,0 0 0,-50 0-1,25 0-15,-26 0 32,1 0-1,0 0 31,0 0-15,0 0-16,0 0-15,0 0 0,0 0-1,0 0 1,0 0 0,-1 0-1</inkml:trace>
  <inkml:trace contextRef="#ctx0" brushRef="#br0" timeOffset="176055.5598">20171 10011 0,'24'50'141,"1"25"-126,25 74 1,-50-74-1,25-26-15,-25 1 16,25 0 0,-25-25 15,0 0-31</inkml:trace>
  <inkml:trace contextRef="#ctx0" brushRef="#br0" timeOffset="176955.2001">19946 10061 0,'0'-25'47,"25"25"-15,25 0-17,25-50 1,74-25-1,51-49-15,-51 49 16,-25 0 0,-74 26-1,0 49 1,-25 0-16,0-25 31</inkml:trace>
  <inkml:trace contextRef="#ctx0" brushRef="#br0" timeOffset="177526.6044">20893 9613 0,'25'0'62,"0"0"-46,-1 0 0,1 0-1,25 0 1,25 0-1,-25-25-15</inkml:trace>
  <inkml:trace contextRef="#ctx0" brushRef="#br0" timeOffset="178260.1231">21241 9563 0,'0'50'47,"-49"-1"-16,24 51-31,0-25 16,0-1 0,0 1-16,25-25 15,0 0 1,0 0-1,0-1 1,0 1-16,0 25 16,0-25-1,0-25 1,0 24 0,50 1-16,0 25 15,-1-50 1,1 25-1,25-26 1,0-24 0,-26 25-16,26-25 15,0 0 1,0 0 0,-26 0-1,1 0-15,-25 0 16,25 0-1</inkml:trace>
  <inkml:trace contextRef="#ctx0" brushRef="#br0" timeOffset="180025.3766">21864 9936 0,'0'-25'31,"0"1"-15,0-1-1,0 50 142,0-1-142,0 1 1,0 50-16,0-50 15,0 50 1,0-50 15,25-25 32,0 0-32,0 0-15,0 0-1,-1 0 1,-24-50 15,25 50-15,-25-25-1,0-25 1,0 25 15,0 0-15,0 0 0,0 0-1,25 50 188,0 50-187,0 25 0,0-51-1,-25-24-15,25 0 16,-25 0 15,0 0 0</inkml:trace>
  <inkml:trace contextRef="#ctx0" brushRef="#br0" timeOffset="180733.8804">22287 10185 0,'25'0'47,"-25"25"-31,25 25-1,-25 25 1,25-50-16,-25 0 16,25-1-1,-25 1 48,25-25-32</inkml:trace>
  <inkml:trace contextRef="#ctx0" brushRef="#br0" timeOffset="181557.8271">22636 10210 0,'0'-25'16,"25"25"62,0 50-31,0-25-47,-25 25 15,0 0 1,0-25-1,0 24 1,0-24-16,0 0 47,0 0 15</inkml:trace>
  <inkml:trace contextRef="#ctx0" brushRef="#br0" timeOffset="182775.4411">23034 9538 0,'0'50'47,"0"-25"-47,0 49 16,0 1-1,25-25 1,-25-25-1,0 0-15,25 24 16,0-49 0,0 25 15,0-25-15,0 0-1,0 0 1,0 0-1,-1 0 1,1 0-16,0 0 16,-25-49-1,25 24 1,-25-25 0,25 25-16,0-25 15,-25 25 1,0 0-1,0 0 1,0 0 0,0 50 187,0 25-188,0-25 1,0 0 15</inkml:trace>
  <inkml:trace contextRef="#ctx0" brushRef="#br0" timeOffset="184220.4636">23707 9712 0,'0'25'31,"0"0"-15,0 0-1,0-50 126,0 0-125,0 0 15,0 0-16,0 0 1,25 25 15,-1 0-15,1 0 31,0 25-47,-25 0 15,25 0 1,-25 25 0,0 0-1,0-25 1,0 24-16,0-24 16,0 0-1,0 0 1,-25 25-1,0-50 1,0 0 0,1 0 15,24-25 110,49-25-110,1 50-31,-25-25 15,0 25 1,0 0 0,0 0 46</inkml:trace>
  <inkml:trace contextRef="#ctx0" brushRef="#br0" timeOffset="185171.2286">23831 9115 0,'50'0'110,"99"0"-95,-49 49 1,25 51-1,-26 24 1,1 26-16,-50-26 16,-1-74-1,-24 0 1,0 25 0,-25-50-16,25 0 15,-25-1 16,0 1-15,0 25 0,0 0-1,0-25 17</inkml:trace>
  <inkml:trace contextRef="#ctx0" brushRef="#br0" timeOffset="185971.0515">25251 9339 0,'24'0'63,"-24"-25"-48,25 25 1,25-25-16,0 0 16,0 0-1,25 0 1,-26 0 0,1 0-16,-25 25 31</inkml:trace>
  <inkml:trace contextRef="#ctx0" brushRef="#br0" timeOffset="186579.4829">25350 9837 0,'25'-25'47,"25"-25"-32,74-75 1,1 26-1,-25 49-15,-51 0 16,-24 50 0,0-25-1,0 0 1,0 25 46</inkml:trace>
  <inkml:trace contextRef="#ctx0" brushRef="#br0" timeOffset="205199.9954">26844 8567 0,'-25'0'31,"75"99"78,25 1-93,-25 0 0,0-51-16,-26-24 15,-24 25 1,25-50 0</inkml:trace>
  <inkml:trace contextRef="#ctx0" brushRef="#br0" timeOffset="205998.5618">26645 8617 0,'0'0'0,"0"-25"47,0 0 0,25 25-31,25-25-16,49 0 15,26-50 1,-1 50 0,-24-25-1,-25 26-15,-25-1 16,-1 25-1,-49-25 1,25 25 0</inkml:trace>
  <inkml:trace contextRef="#ctx0" brushRef="#br0" timeOffset="206863.2356">27492 8243 0,'0'50'109,"0"24"-93,0 26-16,0 0 16,0-50-1,25-1 1,24 1 0,1 0-16,0-25 15,-25 0 1,25 0-1,-25-25 17,0 0-32,-1 0 15,1 0 1,0 0 0,0 0-1,0 0 1,0 0 15,-25-25-15,25 25-16,0-25 15,-25 0 17,25 25-17</inkml:trace>
  <inkml:trace contextRef="#ctx0" brushRef="#br0" timeOffset="208167.297">27915 8367 0,'0'25'125,"0"25"-109,50-25 15,-25 0-15,0 0-1,25 0-15,-26-25 47,1 0 0,0-25-16,-25 0-31,0 0 16,0 0-1,0-50 17,0 51-17,0-1-15,0 0 16,0-25 0,0 25-1,0 0 1,0-25-16,-25 50 15,25-25 1,-25 1 15,25 73 126,0 1-142,50 50 16,25-50-15,-50-1-16,0-24 16,-25 0-1,25-25 1,-25 25-16</inkml:trace>
  <inkml:trace contextRef="#ctx0" brushRef="#br0" timeOffset="209258.0752">28015 7770 0,'25'0'47,"49"0"-31,26 0-1,24 0 1,1 0-16,-50 0 16,-1 0-1,-49 0 1,0 0-1,0 0-15,0 0 16,0 75 0,-25-26-1,25 1 1,0 0 0,0 0-16,-25 0 15,0-26 1,0 26-1,0-25 1,0 25-16,0-25 31,0 0 1,-25 25-17,25-26 1,-50 1-1,50 0 1,-25 0 0</inkml:trace>
  <inkml:trace contextRef="#ctx0" brushRef="#br0" timeOffset="212189.178">17406 7695 0,'25'0'141,"25"0"-126,50 0 1,124 0 0,25 0-1,299 0 16,-225 0-31,-49 0 16,-49 0 0,-51 0-16,-75 0 15,1 0 1,-25 0 0,-1 0-1,26 0-15,49 0 16,-49 0-1,-25 0 1,-25 0 0,-1 0-16,-24 0 15,0 0 1,0 0 0,0 0 187,0 0-188,99-25 1,101 0-16,148 25 16,-49 0-1,-75 0 1,-25 0-1,-50 0-15,-49 0 16,-26 0 0,-24 0-1,-50 0 1,25 0-16,-25 0 47,0 0 31,-1 0-62,1 0-1,0 0 32,0 0 0,0 0-16</inkml:trace>
  <inkml:trace contextRef="#ctx0" brushRef="#br0" timeOffset="226090.6815">18552 7596 0,'-100'49'140,"-24"1"-140,-200 50 16,-74 74-1,99-74 1,-50-26 0,50 1-16,25 0 15,75-50 1,-50 0 0,-25 24-1,100-24 1,0 0-16,-75 0 15,49 25 1,1-50 0,25 0-1,74 0-15,-49 0 16,24 0 0,26 25-1,24-25 1,25 0-16,25 0 15,0 0 1,1 0 15,-1 0-15,0-25 78,0 25-63,0-25-15,0 25-1,-25-25 1,25 0-1,-24 0-15,-26 0 16,0 0 0,25 1-1,-24-26 1,24 25 0,0 0-16,25 0 15,0 25 1,0 0-1,25-25 1,-25 25 0,25 25 327,0 25-311,25-50-17,-25 25-15,0 0 47,0 0-31,0-1-1,0 1 32,0 0-31,0 0 125,25-25-48,-25-25-30,0-25-32,0 26-15,0-1 15,0 0 0,0 0 16,0 0-31,25 25 46,-25-25-31,25 25 1,0 0 108,0 0-108,0 0-17,0 0 1,0 0-16,-1 0 31,1 0-15,0 0 77</inkml:trace>
  <inkml:trace contextRef="#ctx0" brushRef="#br0" timeOffset="246178.9693">8840 10758 0,'25'0'313,"0"0"-235,25 0-47,-25-25-31,0 0 16,24-25 0,-49 26-1,75-1 1,-50 0-16,25-25 15,-25 25 1,0 25 0,0-25-1,-1 25 17,-24-25-17,25 25 16,0 0-31</inkml:trace>
  <inkml:trace contextRef="#ctx0" brushRef="#br0" timeOffset="247803.2134">10160 10758 0,'25'0'110,"0"0"-79,0 0-31,-25 25 16,50 0-1,-50 0 17,24-25-32,1 0 171,0-50-139,25 0-32,0 0 15,-25 1 1,49 24 0,-49-25-1,0 25-15,25-25 16,-25 25-1,-25 0 1,50 0 0,-50 1-16,0-1 15,25 25 1,-25-25 0,0 0 15</inkml:trace>
  <inkml:trace contextRef="#ctx0" brushRef="#br0" timeOffset="249869.3714">8865 10584 0,'0'25'94,"0"0"-79,0-1 1,0 26 0,0-25 15,0 0 47,25-25 235,25 0-267,-50-25-30,25 25 0,25-25-1,-1 0-15,-24 0 16,50 25 0,-75-24-1,25 24 1,0 0-1,0-25 1,-25 0 31,25 25-31,-25-25 77,24 25-77</inkml:trace>
  <inkml:trace contextRef="#ctx0" brushRef="#br0" timeOffset="286231.7537">8666 14344 0,'25'0'141,"-25"-25"-95</inkml:trace>
  <inkml:trace contextRef="#ctx0" brushRef="#br0" timeOffset="288882.7474">8691 14244 0,'0'0'0,"25"0"47,0 0-32,-1 0 1,26 0 0,25 0-1,25-25 1,-1 25-16,1-24 16,-25 24-1,-1 0 1,1 0-1,0 0-15,-1-25 16,-24 25 0,25 0-1,-25 0 1,-1 0-16,-24 0 16,25 0-1,-25 0 1,25 0-1,-25 0-15,25 0 16,-26 0 0,1 0-1,0 0 1,0 0 0,25 0-1,-25 0 1,0 0-1,25-25 1,-25 25-16,-1 0 16,26 0-1,0 0 1,25 0 0,-25 0-1,24 0-15,-24 0 16,0 0-1,0 0 1,-1 0 0,26 0-16,0 0 15,24 0 1,-24 0 0,0 0-1,-25 0-15,-1 0 16,26 0-1,-50 0 1,50 0 0,0 0-16,24 0 15,1 0 1,-1 0 0,1 0-1,0 0-15,-26 0 16,1 0-1,0 0 1,-26 0 0,26 0-1,0 0-15,0 0 16,-26 0 0,-24 0 202,25 0-202,50 0-16,-1 0 16,51 0-1,-76 0 1,1 0-1,-25 0-15,25 0 16,-50 0 0,24 0-1,-24 0 1,0 0 0,0 0-16,0 0 46</inkml:trace>
  <inkml:trace contextRef="#ctx0" brushRef="#br0" timeOffset="290683.0255">21964 11231 0,'0'50'31,"-25"-25"-31,199-50 109,424-224-93,821-274 0,-174 25-1,-573 299-15,-124 24 16,125 26 0,-350 49-1,-74 1 1,25 24-16,-99-24 15,-76 24 1</inkml:trace>
  <inkml:trace contextRef="#ctx0" brushRef="#br0" timeOffset="296515.4115">9587 15240 0,'0'0'0,"25"0"78,0 0-47,-25 50-31,25-50 16,0 25-1,-25 0 1,25 0 0,0 0-1,0-25 32,-1 0 31,1 0-78,25-50 16,25-50 0,174-173 15,-149 148-31,-1 25 15,-49 26 1,-25 49 0,25-25-1,-1 25 1,-24 0 0,0 0-1,0 25 1,-25-25-16,25 25 31</inkml:trace>
</inkml:ink>
</file>

<file path=ppt/ink/ink9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17:16.053"/>
    </inkml:context>
    <inkml:brush xml:id="br0">
      <inkml:brushProperty name="width" value="0.05292" units="cm"/>
      <inkml:brushProperty name="height" value="0.05292" units="cm"/>
      <inkml:brushProperty name="color" value="#FF0000"/>
    </inkml:brush>
  </inkml:definitions>
  <inkml:trace contextRef="#ctx0" brushRef="#br0">3262 15340 0,'100'25'141,"24"-25"-126,1 0-15,-26 0 16,51 25 0,-100 0-1,24-25 1,1 0-16,-25 0 16,0 0-1,24 25 1,1-25-1,-25 0-15,25 0 16,-51 0 0,26 0-1,-25 0 1,0 0-16,0 0 16,0 0 15,0 0 0</inkml:trace>
  <inkml:trace contextRef="#ctx0" brushRef="#br0" timeOffset="2776.9723">5877 15290 0,'149'25'188,"175"0"-157,-224-25-16,-1 25 1,-24 0-16,-25-25 16,24 25-1,-49-25 1,0 0 0,0 0-16,0 0 31</inkml:trace>
  <inkml:trace contextRef="#ctx0" brushRef="#br0" timeOffset="11136.8773">15340 15340 0,'224'0'156,"99"0"-140,-98 0-1,-51 0 1,-50 0-16,51 0 15,24 0 1,-25 0 0,-49 0-1,24 0 1,1 0-16,24-25 16,-25 0-1,-24 25 1,-1-25-16,-49 25 15,0 0 1,49 0 0,-24 0-1,-25-25 1,-1 25-16,-24 0 16,0 0-1,25 0 1,-26 0-1,26-24-15,0 24 16,-1 0 0,26-25-1,-75 25 1,25-25-16,-25 25 16,0 0-1,0 0 1,-1 0 15</inkml:trace>
  <inkml:trace contextRef="#ctx0" brushRef="#br0" timeOffset="13559.5968">7346 12725 0,'174'25'172,"1"25"-157,-76 0 1,26-25-16,-26 0 16,76-25-1,-51 0 1,-24 0 0,24 0-16,-24 0 15,0 0 1,74 0-1,-99 0 1,-26 0 0,26 0-16,0 0 15,0 0 1,-1 0 0,26 0-1,-1 0-15,1-25 16,-25 25-1,-1-25 1,-24 25 0,25 0-16,0 0 15,24 0 1,-24-25 0,0 25-1,-25 0 1,-26 0-16,1 0 15,0-25 17,0 25-17,0 0-15,25 0 16,0 0 0,-25 0-1,24-25 1,-24 25-16,25 0 15,-25 0 1,0 0 0,-25-25-1,25 25 1,0 0 109,0-25-94</inkml:trace>
  <inkml:trace contextRef="#ctx0" brushRef="#br0" timeOffset="24619.7179">6773 16685 0,'200'0'172,"98"0"-156,-98 0-16,-1 0 15,0 0 1,50 0-1,-25 25 1,-25 0-16,-24-1 16,298 1 15,-374 0-15,-24-25-16,0 25 15,0 0 1,-51-25-1,51 0 1,-25 0 203,323 0-188,-99 0-15,-124 0-1,-1 0-15,-74 0 16,0 0 0,-1 0-1,1 0 1,-50 0-16,25 0 15</inkml:trace>
  <inkml:trace contextRef="#ctx0" brushRef="#br0" timeOffset="29264.0156">3835 16710 0,'124'0'156,"175"0"-140,-25 0-1,-75 0 1,1 0 0,-26 0-16,75 0 15,-75 0 1,-74 0-1,-25 0 1,-51 25-16</inkml:trace>
  <inkml:trace contextRef="#ctx0" brushRef="#br0" timeOffset="36205.1732">12401 15838 0,'-50'174'172,"-24"51"-156,24-26 0,0-50-1,25-49-15,25-26 16,-50 1-1,25 50 1,1-76-16,24 1 16,0 0-1,0-25 1,0 25 0,0-25-1,0 0 1</inkml:trace>
  <inkml:trace contextRef="#ctx0" brushRef="#br0" timeOffset="39097.0355">11828 16187 0,'75'50'218,"0"24"-218,49 26 16,-24-1 0,-25-24-1,24 0 1,-49-25-16,0-1 15,0 1 1,-25-25 0,24 0-1,-24 25 1,0-25-16,0 25 31</inkml:trace>
  <inkml:trace contextRef="#ctx0" brushRef="#br0" timeOffset="39921.621">16684 15938 0</inkml:trace>
</inkml:ink>
</file>

<file path=ppt/ink/ink92.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18:09.107"/>
    </inkml:context>
    <inkml:brush xml:id="br0">
      <inkml:brushProperty name="width" value="0.05292" units="cm"/>
      <inkml:brushProperty name="height" value="0.05292" units="cm"/>
      <inkml:brushProperty name="color" value="#FF0000"/>
    </inkml:brush>
  </inkml:definitions>
  <inkml:trace contextRef="#ctx0" brushRef="#br0">10260 3835 0,'149'0'281,"25"0"-281,26 0 16,49 0 0,-75 0-1,0 0 1,-49 0-16,49 0 16,0 0-1,-49 0 1,24 25-1,-49 0 1,-25-25-16,-1 0 16,-49 0-1,25 0 220,149 0-204,25 0-15,-24 0-1,-51 0-15,-49 0 16,-26 0-1,1 0 1,0 0 0,-1 0-16,-24 25 15,0-25 1,-25 25 0,0-25-1,0 0 1,0 0-1,-1 0 1,1 0 15,0 0 1,25 0 171,25 0-188,224-50 1,224 0-16,74 50 31,-398 0-15,1 0-1,-101 0-15,1 0 16,-25 0 0,-51 0-1,1 0 235,0 0-234,50 0 0,99 0-1,-74 0-15,0 0 16,-26 0-1,1 0 1,25 0 0,24 0-16</inkml:trace>
  <inkml:trace contextRef="#ctx0" brushRef="#br0" timeOffset="29494.8993">5279 9936 0,'100'0'235,"24"0"-220,26 0-15,-51 0 16,1 0-1,-25 25 1,-1-25 0,26 0-16,24 25 15,-24-25 1,0 0 0,-1 0-1,-49 0 1,0 0-16,0 0 15,0 0 1,24 0 0,-24 0-1,0 0-15,0 0 16,-25 0 0,24 0-1,-24 0 1,25 0-16,-25 0 15,25 0 1,0 0 0,-1 0-1,26 0 1,-25 0-16,25 0 16,-1 0-1,1 0 1,-25 0-1,0 0-15,-1 0 16,1 0 0,25 0-1,-50 0 1,25 0 0,-25 0 15</inkml:trace>
  <inkml:trace contextRef="#ctx0" brushRef="#br0" timeOffset="39204.5314">5802 4259 0,'50'25'188,"0"24"-173,-25 1 1,24-25 0,-49 25-16,25-50 15,-25 25 1,25-25 78,0 0-63,-25-50-15,25 50-1,0-25 1,0 0-16,0-25 15,25 25 1,49-49 0,-24 24-1,25-25-15,-76 50 16,1-24 0,25 49-1,-50-25 1,0 0-1,25 25-15,0 0 47</inkml:trace>
  <inkml:trace contextRef="#ctx0" brushRef="#br0" timeOffset="40676.5951">5678 5753 0,'25'50'187,"24"24"-171,-24-24-1,25-25 1,-50 0 0,25-25-16,-25 25 15,0 0 16,25-25 48,0 0-64,25-50 1,74 0-1,50-25 1,-99 1 0,0 49-16,0 0 15,-51 0 1,1 25 0,25 0-1,-25 0 1</inkml:trace>
  <inkml:trace contextRef="#ctx0" brushRef="#br0" timeOffset="42680.0015">5727 7347 0,'0'24'203,"25"-24"-187,-25 25-16,25-25 140,0 0-124,0 0 0,25 0-1,74-25 1,1-49-16,-26 24 15,-74 25 1,25 0 0,-50 0-1,25 0 1,0 0 0,0 0-1,-25 1 16,25 24 1</inkml:trace>
</inkml:ink>
</file>

<file path=ppt/ink/ink93.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18:43.590"/>
    </inkml:context>
    <inkml:brush xml:id="br0">
      <inkml:brushProperty name="width" value="0.05292" units="cm"/>
      <inkml:brushProperty name="height" value="0.05292" units="cm"/>
      <inkml:brushProperty name="color" value="#FF0000"/>
    </inkml:brush>
  </inkml:definitions>
  <inkml:trace contextRef="#ctx0" brushRef="#br0">8442 5479 0,'124'0'188,"125"0"-188,-25 0 15,-49 0 1,-26 0 0,-24 0-1,-26 0-15,51 0 16,24 0-1,-74 0 1,-1 0 0,-24 0-1,-25 0-15,0 0 16,24 0 0,-49 0-1,25 0 1,0 0-16,0 0 15,-1 0 1,1 0 0,-25 0-1,0 0-15,25 0 16,0 0 15,-26 0 0,1 0-31,0 0 32,0 0-17,0 0 17,0 0 14</inkml:trace>
  <inkml:trace contextRef="#ctx0" brushRef="#br0" timeOffset="13403.35">9264 3960 0,'0'25'438,"0"0"-423,-25 24 142,25-24-126,0 25-16,0-25 17</inkml:trace>
  <inkml:trace contextRef="#ctx0" brushRef="#br0" timeOffset="44693.0846">8168 8243 0,'75'0'203,"99"25"-203,-25 0 16,-24-25 0,24 0-1,50 0 1,-74 0-16,-25 0 15,49 0 1,-49 0 0,-26 0-1,26 0-15,-1 0 16,-24 0 0,-25 0-1,25 0 1,-1 0-1,1 0-15,0 0 16,0 0 0,-26 0-1,26-25 1,0 25-16,24-25 16,-49 25-1,0 0 1,-25 0-1,25 0-15,-1 0 16,26-25 0,-50 25-1,25 0 1,-25 0 0,25 0-16,-26 0 15,1-25 1,0 25-1,0 0 1,0 0-16,25 0 16,-25-25-1,0 25 1,24 0 0,-24 0-16,0 0 31,0 0 0,-25-25 188</inkml:trace>
  <inkml:trace contextRef="#ctx0" brushRef="#br0" timeOffset="47853.4591">13746 8193 0,'274'0'203,"-50"0"-187,-50 0-1,-49 0-15,49 0 16,-25 0 0,-24 0-1,-25 0 1,-1 0-16,51-25 15,-51 25 1,-24-25 0,-25 25-1,0-25 1,-1 1-16,1 24 16,0 0-1,25 0 1,-26 0-1,26-25-15,-25 25 16,0 0 0,-25 0-1,0 0 1,-1 0-16,26-25 16,0 25 15,-25 0-16,0 0-15,25 0 16,-1 0 0,-24 0-1,0 0 1,0 0 0,25 0-16,0 0 31,-25 0-16,0 0 1,0 0-16,-1 0 31,1 0 1,0 0-17,0 0-15,0 0 47,0 0-31</inkml:trace>
  <inkml:trace contextRef="#ctx0" brushRef="#br0" timeOffset="49920.923">18826 8044 0,'174'0'219,"75"0"-219,-74 0 16,24 0-1,75 0 1,-25 0-1,-75 0-15,0 0 16,-49 0 0,24 0-1,-74 0 1,25 0 0,-51 0-16,1 0 15,-25 0 1,25 25-1,0-25 1,-1 0-16,1 0 31,25 0-15,-25 0 203,0 0-204,99 0 1,0 0 0,1 0-1,-51 0-15,-49 0 16,-25 0-1,0 0 1,25 0 15,-25 0 1,25 0-17</inkml:trace>
  <inkml:trace contextRef="#ctx0" brushRef="#br0" timeOffset="66142.7433">10807 10783 0,'25'100'203,"0"-26"-203,0 1 16,0-25 0,0 0-1,0-1 1,-25-24-16,25 0 16,-25 0 15,25-25 16,24 0-16,26 0-15,25-50-16,49 1 15,26-26 1,-51 50-1,50 0 1,-49 0-16,-1 25 16,-24 0-1,99-25 1,-49 25 0,-26 0-1,-49 0-15,0 0 16,-26-25-1,1 25 1,0 0 0,0-25-1,-25 25-15,49 0 16,-49 0 0,50 0-1,0 0-15</inkml:trace>
  <inkml:trace contextRef="#ctx0" brushRef="#br0" timeOffset="73897.5206">10957 11157 0</inkml:trace>
</inkml:ink>
</file>

<file path=ppt/ink/ink94.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20:41.192"/>
    </inkml:context>
    <inkml:brush xml:id="br0">
      <inkml:brushProperty name="width" value="0.05292" units="cm"/>
      <inkml:brushProperty name="height" value="0.05292" units="cm"/>
      <inkml:brushProperty name="color" value="#FF0000"/>
    </inkml:brush>
  </inkml:definitions>
  <inkml:trace contextRef="#ctx0" brushRef="#br0">11480 9214 0,'0'-25'16,"0"0"0,0 0 46,0 75 79,0-25-110,0 0-15,0 0 31,0 0-32,25-25 63,0 0-46,0 0 30,-1 0 1,-24-25-48,0 0 16,25 25-15,-25-25 0,0 0 15,0 0 110,25 25-126,0-25 32,-25 1 16,25 24-32</inkml:trace>
  <inkml:trace contextRef="#ctx0" brushRef="#br0" timeOffset="811.5754">11878 9164 0,'0'25'63,"0"0"-47,0 0-16,0 25 15,0-25 1,0 25-1,0-26 1,0 26 0,0-25-16,25-25 15,-25 25 1,0 0 15</inkml:trace>
  <inkml:trace contextRef="#ctx0" brushRef="#br0" timeOffset="1994.4933">12551 9139 0,'24'0'63,"1"50"-47,25-25-16,-25 25 15,25 0 1,0-25-1,-25 0 1,0-25-16,-25 49 16,24-49-1,1 0 1,0 0 78,-25-25-47,25-24-16,0 24-16,-25 0-15,0 0 16,0 0 0,0 0-1,25 25-15,-25-25 16,0 0 0,0 0 15,0 1 0</inkml:trace>
  <inkml:trace contextRef="#ctx0" brushRef="#br0" timeOffset="43753.6827">10882 3014 0,'50'49'219,"25"101"-204,-26-76 1,-24-24-1,0-50 1,0 25-16,-25 0 31,25-50 110,25-25-125,25-49-1,74-51-15,25-49 16,-49 50-1,-1-1 1,-24 26 0,0 24-16,-26 1 15,1 49 1,-50 0 0,0 50-1,-25-25-15,25 25 31</inkml:trace>
  <inkml:trace contextRef="#ctx0" brushRef="#br0" timeOffset="45453.9399">13273 3412 0,'50'25'297,"-1"25"-281,1 24-16,-25-49 31,0-25 125,25-25-140,24-49-16,51-76 16,273-298 15,-198 199-15,-51 100-1,-74 49-15,24 50 16,-49-24-1,0 49 1,-25 0 0,0-25-16,0 50 15,0-25 1,-25 0 0,24 25-1</inkml:trace>
  <inkml:trace contextRef="#ctx0" brushRef="#br0" timeOffset="48983.6029">9811 10310 0,'723'0'156,"-375"0"-140,-49 0-1,25 0-15,224 0 32,-324 0-17,0 0 1,-50 0-1,-49 0-15,-51 0 16,-24 0 0,25 0-1,-50 0 1,25 0-16,-26 0 16,26 0-1,0 0 1</inkml:trace>
  <inkml:trace contextRef="#ctx0" brushRef="#br0" timeOffset="68144.4598">16734 11854 0,'1021'0'203,"-423"0"-203,-299 0 15,-1 0 1,1 0 0,0 0-1,0 0-15,0 0 16,0 0-1,-1 0 1,-74 0 0,-49 0-1,-51 0-15,26 0 16,-76-25 0,26 0-1,0 0 1,-26 25-16,-24 0 15,0 0 1,-25 0 0,0 0-1,25 0-15,-26 0 32,1 0-17,0-25 1,0 25-16</inkml:trace>
</inkml:ink>
</file>

<file path=ppt/ink/ink95.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20:57.574"/>
    </inkml:context>
    <inkml:brush xml:id="br0">
      <inkml:brushProperty name="width" value="0.05292" units="cm"/>
      <inkml:brushProperty name="height" value="0.05292" units="cm"/>
      <inkml:brushProperty name="color" value="#FF0000"/>
    </inkml:brush>
  </inkml:definitions>
  <inkml:trace contextRef="#ctx0" brushRef="#br0">4781 4582 0,'399'0'172,"24"0"-172,-149 0 15,-100 0 1,-49 0 0,24 0-1,-24 0-15,49 0 16,0 0 0,-74 0-1,-25 0 1,-1 0-16</inkml:trace>
  <inkml:trace contextRef="#ctx0" brushRef="#br0" timeOffset="3807.8219">12551 5130 0,'49'25'235,"1"75"-204,-25-75-31,-25 0 31,25-25-15,0 0 62,25 0-62,24-50-1,76-100 1,49-49 0,-25 25-1,26 24-15,-51 51 16,-74 24-1,-1 25 1,-49 50 0,-25-25-16,25 0 15,0 25 32</inkml:trace>
  <inkml:trace contextRef="#ctx0" brushRef="#br0" timeOffset="11534.4307">20320 6201 0,'25'125'266,"25"-51"-251,0 1 1,-50-25 0,0-25-16,24 0 31,1-25 78,0 0-78,0 0-15,25 0 0,99-75-16,26-25 15,-26 1 1,0-26 0,-74 50-1,0 26-15,-25 24 16,-25 25-1,-1-25 1,1 25 15,0 0-31,0-25 16,0 0 0</inkml:trace>
  <inkml:trace contextRef="#ctx0" brushRef="#br0" timeOffset="19273.9676">6599 4433 0,'100'0'203,"-1"0"-188,26 0 1,-26 0 0,26 0-16,-26 0 15,1 0 1,-25 0 0,-25 0-1,-1 0-15,1 0 16,0 0-1,-25 0 1,25 0 0,-25 0-1,0 0-15,24 0 16,-24 0 15,0 0 0,0 0 16</inkml:trace>
  <inkml:trace contextRef="#ctx0" brushRef="#br0" timeOffset="39260.1944">11007 14668 0,'821'25'156,"-123"-1"-141,-449 1 1,-50-25 0,50 0-1,-25 0-15,-50 0 16,-24 0 0,-51-49-1,26-1 1,-75 25-1,24 0-15,1 25 16,-25 0 0,25 0-1,-1 0 1,26-25-16,0 25 16,-1 0-1,51 0 1,-76 0-1,26 0-15,-25 0 16,-1 0 0,26 0-1,-25 0 1,-1 0-16,-24 0 16,-25 0-1,0 0 1,0 0-1,0 0 1,0 0-16,24 0 234,151 0-218,198 0 0,399 0-16,-374 0 15,-224 0 1,-99 0 0,-25 0-1,-50 0-15,0 0 16,0 0-1,-1 0 1,1 0 0</inkml:trace>
</inkml:ink>
</file>

<file path=ppt/ink/ink96.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22:01.492"/>
    </inkml:context>
    <inkml:brush xml:id="br0">
      <inkml:brushProperty name="width" value="0.05292" units="cm"/>
      <inkml:brushProperty name="height" value="0.05292" units="cm"/>
      <inkml:brushProperty name="color" value="#FF0000"/>
    </inkml:brush>
  </inkml:definitions>
  <inkml:trace contextRef="#ctx0" brushRef="#br0">10957 1669 0,'0'75'188,"0"49"-188,0 50 15,0 1 16,0-101-15,0-24-16,0 0 31,0-25 32,0-75 77,0 25-124,0 0 0,0-24-16,0-1 15,0 0 1,0 0 0,0 0-1,0 0-15,0 1 16,0-1-1,0 0 1,0 25 0,0 0-1,0 0-15,0 0 16,0 1 15,0-1 47,25 25 63,0 25-141,49 49 16,-24 1-1,50 49 1,-26-49-1,-49-25-15,0-25 16,-25 0 15,25-25 1,-50 0 155,-25 0-171,26 0-1,-1 0 1</inkml:trace>
  <inkml:trace contextRef="#ctx0" brushRef="#br0" timeOffset="809.5734">11056 2192 0,'0'-25'156,"25"25"-124,25-25-17,-25 0 1,0 25-1,0-25-15,0 0 32,0 25-1,0-25-15,-25 0 15,24 25-16,1 0 32,-25-24-15</inkml:trace>
  <inkml:trace contextRef="#ctx0" brushRef="#br0" timeOffset="1812.286">11380 1744 0,'25'0'47,"0"0"-32,0 24 1,25 26-1,0 0-15,24 0 16,-49-25 0,0 0-1,-25 0 1,25-25 0,-25-50 124,0 25-124,25-50-1,-25 0 1,25 1 0,0-1-16,-25-25 15,25 76 1,-1-1 0,-24-25-16,0 25 15,25 25 1,0-25 31</inkml:trace>
  <inkml:trace contextRef="#ctx0" brushRef="#br0" timeOffset="12725.1345">15589 4607 0,'99'0'219,"51"0"-203,24 0-1,-74 0 1,-1 0-16,1 0 16,24 0-1,-49 0 1,-25-25-1,0 0 1,-25 25-16,24 0 16,-24 0-1,0 0 17,0 0-1,0 0 0</inkml:trace>
  <inkml:trace contextRef="#ctx0" brushRef="#br0" timeOffset="17117.2549">19324 2665 0,'75'75'203,"24"24"-187,-49-74-16,0 25 15,-50-25 1,25-25 15,25 0 63,-26-75-78,101-24-16,74-126 15,0 51 1,-49 0 0,-26 24-1,-49 101-15,-50-1 16,0 0-1,0 50 1,-25-25 15,25 25-31</inkml:trace>
  <inkml:trace contextRef="#ctx0" brushRef="#br0" timeOffset="27748.2405">15315 6375 0</inkml:trace>
  <inkml:trace contextRef="#ctx0" brushRef="#br0" timeOffset="29269.9304">19100 4184 0,'274'25'250,"0"25"-234,-125-50-16,-74 0 15,-25 0 1,-26 0 0,1 0-1</inkml:trace>
  <inkml:trace contextRef="#ctx0" brushRef="#br0" timeOffset="51475.2376">23981 2665 0,'0'-25'16,"0"0"15,24 25 63,26 50-79,-25-25 1,0 25-1,25-50 1,-50 25-16,25-25 16,0 0 15,0 0-15,49-25-16,1-25 15,50-75 1,24-49-1,0-25 1,26 49 0,-51 1-16,-74 99 15,0-25 1,0 51 0,-50-1-1</inkml:trace>
  <inkml:trace contextRef="#ctx0" brushRef="#br0" timeOffset="52286.8136">26919 2366 0,'0'0'0,"0"50"15,50 0 1,-50 0-16,0-26 16,25 1-1,0 0 1,-25 0 0,25-25-1,24 0 16,1 0-15,25 0 0,24 0-1,126-75 1,-51-24 0,-25 24-1,-49 0-15,0 26 16,-26 24-1,-24-25 1,0 25 0,-25 0-16,0 0 15</inkml:trace>
  <inkml:trace contextRef="#ctx0" brushRef="#br0" timeOffset="64369.9158">14767 9189 0,'0'0'0,"-25"0"15,0 0 1,0 0 0,50-25 62,75-24-63,24 49-15,75-25 16,-24 25 0,-26 0-1,-49 0 1,-50 0-16,-26 0 15,1 0 1,0 0 0,0 0-1</inkml:trace>
  <inkml:trace contextRef="#ctx0" brushRef="#br0" timeOffset="65561.7576">19971 9090 0,'25'0'109,"100"0"-93,199 0-16,24-25 15,-124 25 1,-25 0-1,-74 0 1,-1 0-16,-49 0 16,-50 0 15,0 0 0</inkml:trace>
  <inkml:trace contextRef="#ctx0" brushRef="#br0" timeOffset="66525.4434">22885 7297 0,'25'50'47,"25"49"-31,-1 51-16,-24-26 15,0-74 1,0 0-1,-25-25 1,0-1 15,25-24 32,0 0-48,25 0 1,124-74 0,274-150-16,424-274 15,-424 273 1,-249 126 0,25 24-1,-124 50-15,-50 0 16,-25 25-1</inkml:trace>
  <inkml:trace contextRef="#ctx0" brushRef="#br0" timeOffset="156240.7296">30878 3188 0</inkml:trace>
  <inkml:trace contextRef="#ctx0" brushRef="#br0" timeOffset="156271.9554">30878 3188 0</inkml:trace>
</inkml:ink>
</file>

<file path=ppt/ink/ink97.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09:33:02.497"/>
    </inkml:context>
    <inkml:brush xml:id="br0">
      <inkml:brushProperty name="width" value="0.05292" units="cm"/>
      <inkml:brushProperty name="height" value="0.05292" units="cm"/>
      <inkml:brushProperty name="color" value="#FF0000"/>
    </inkml:brush>
  </inkml:definitions>
  <inkml:trace contextRef="#ctx0" brushRef="#br0">31974 598 0</inkml:trace>
  <inkml:trace contextRef="#ctx0" brushRef="#br0" timeOffset="31.2427">31974 598 0</inkml:trace>
  <inkml:trace contextRef="#ctx0" brushRef="#br0" timeOffset="390.6249">31974 598 0</inkml:trace>
</inkml:ink>
</file>

<file path=ppt/ink/ink98.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02:24.555"/>
    </inkml:context>
    <inkml:brush xml:id="br0">
      <inkml:brushProperty name="width" value="0.05292" units="cm"/>
      <inkml:brushProperty name="height" value="0.05292" units="cm"/>
      <inkml:brushProperty name="color" value="#FF0000"/>
    </inkml:brush>
  </inkml:definitions>
  <inkml:trace contextRef="#ctx0" brushRef="#br0">3586 6326 0,'473'0'188,"199"0"-173,-49 0 1,-225 0-16,26 0 16,124 0-1,-150 0 1,25 0 0,125 0-16,-324 24 15,-74-24 1,-76 25-1,-49-25 1,0 0 0,0 0 202,75 0-202,472 0 0,898 0-1,-449 0-15,-623 0 16,-24 0 0,-175 0-1,-100 0 1,1 0-16,0 0 15,-51 0 173,76 0-172,174 0-1,99 0 1,75 0-1,-174 0-15,-125 0 16,-74 0 0,-50 0-1,0 0 1,-1 0 171,1 0-171,125 0-16,74 0 16,-25 0-1,-125 0 1,-49 0 0,0 0-16,-25 0 15,25 0 1</inkml:trace>
  <inkml:trace contextRef="#ctx0" brushRef="#br0" timeOffset="8188.6015">2764 5006 0,'50'249'156,"50"74"-140,-51-123-1,1 24 1,-25-100-16,0-49 16,-25-25-1,0-25 1,0 0-1,25-25 220,25 0-220,-1 0 1,26 0-16,50 0 16,49 25-1,-50-25 1,-49 0 0,-25 0-1,-25 0-15,0 0 47,0 0 0</inkml:trace>
  <inkml:trace contextRef="#ctx0" brushRef="#br0" timeOffset="64605.3155">18278 13647 0,'125'0'188,"148"0"-172,1-50-1,25 50-15,-25 0 16,25 0-1,-50 0 1,-50-25 0,25 25-16,-49 0 15,-1 0 1,-74 0 0,-26 0-1,1 0 1,25 0-16,-26 0 15,1 0 1,-25 0 0,0 0-1,-26 0-15,26 0 16,-25 0 15</inkml:trace>
  <inkml:trace contextRef="#ctx0" brushRef="#br0" timeOffset="71765.2674">20121 7670 0,'0'25'328,"0"0"-328,0 25 15,0 0 1,0 74 0,0-49-1,0-25-15,0-25 63,0 24-32,0-24 0,0 0 16,0 0-16,0 0 1</inkml:trace>
  <inkml:trace contextRef="#ctx0" brushRef="#br0" timeOffset="72538.0672">19623 7421 0,'50'0'109,"99"0"-93,50-25 0,50 25-16,-124-25 15,-75 25 1,-1 0 0,-24 0-1</inkml:trace>
  <inkml:trace contextRef="#ctx0" brushRef="#br0" timeOffset="73336.3004">20818 7396 0,'0'0'0,"0"50"31,0 0-15,0 0-1,0 24 1,0 1-1,0 25 1,0-26-16,0 1 16,0-50-1,0 0 1,25 0 0,0-25-1,0 0 32,0 0-31,0 0-1,-1 0 17,1 0-17,0 0 16,-25 25-15</inkml:trace>
  <inkml:trace contextRef="#ctx0" brushRef="#br0" timeOffset="74450.6428">21092 7645 0,'25'0'63,"0"0"-1,-25 50-31,25 0-15,0-25-16,-1 25 16,1-50-1,-25 25 1,25-1-1,-25 1 1,25-25-16,-25 25 31,25-25-15,-25-74 125,25 24-126,25-75-15,0 1 16,-26 24-1,1 50 1,25-24 0,-50 49-16,0 0 15,25 25 1</inkml:trace>
  <inkml:trace contextRef="#ctx0" brushRef="#br0" timeOffset="75654.4961">21565 7222 0,'0'0'0,"0"-25"78,0 0-46,25 25 186,249 0-186,25 75-32,-125 0 15,-74-26 1,-75-24 0,-1-25-1,1 50-15,0-25 16,25 0-1,-25 75 1,0-51 0,-25 1-16,25-25 15,-25 0 1,0 0 15,0 0-31,0 0 31,0 0 1,-25-25-17,0 0 1,-25 24 0,25 1-1,-25 0 1,26-25-16,-51 0 15,75 25 1,-25-25 0</inkml:trace>
  <inkml:trace contextRef="#ctx0" brushRef="#br0" timeOffset="76263.0139">23209 7322 0,'25'0'78,"-1"0"-62,51 0 0,0 0-1,74 0-15,1 0 16,-76-25-1,-24 25 1,-25 0 0,0 0-1</inkml:trace>
  <inkml:trace contextRef="#ctx0" brushRef="#br0" timeOffset="76781.3802">23084 7845 0,'0'0'0,"75"0"16,174-25-16,75-50 15,-100 25 1,-75 0-1,-74 50-15,-50 0 32,0 0-1</inkml:trace>
  <inkml:trace contextRef="#ctx0" brushRef="#br0" timeOffset="78302.7713">24902 7023 0,'0'0'0,"-50"25"32,0 24-17,25-24 1,25 0-16,-24 50 15,-1-50 1,25 0 0,0 25-1,0-1 1,0-24 15,0 0 0,0 0 1,25 0 30,24-25-46,1 0-1,0 25-15,0 0 16,0-25 15,-1 0-15,-24 0 0,0 0-16,25 0 15,-25-25 1,0-25-1,-25 25 1,25-25 0,0 1 15,-25 24-15,0-25-1,0 25 1,0 0 15,0 0-31,0 0 16,0 0-1,0 0 1,0 1 0,-25-1-16,0 0 15,0 0 1,25 0-1,-25 25 1,0 0 0,0-25-16,0 25 31,25-25-15,-25 25-1,0 0-15,1 0 16,-1 0 31,0 0-16,0 0 16,0 0-32,25 25 32</inkml:trace>
  <inkml:trace contextRef="#ctx0" brushRef="#br0" timeOffset="83840.2045">21167 3063 0,'0'-25'31,"0"50"204,0 0-173,0 0 47,25-25-77,-25 25 15,0 0 31,24-25-63,1 0 142,0 0-64,0 0-77,-25-25 0,50-25-1,0 0-15,24-49 16,-49 49-1,50-25 1,-50 26 0,25-26-16,-50 50 15,50 0 1,-50 0 15,25 25-31,-25-25 16,24 25-1,-24-25 1,25 25 15,0 0-31,-25-25 16,25 25 15</inkml:trace>
  <inkml:trace contextRef="#ctx0" brushRef="#br0" timeOffset="86398.9965">23732 2839 0,'0'-25'78,"0"50"31,0 0-93,0 0-1,24 25 1,26 25 0,0-1-1,-25-49-15,0 0 32,0-25 124,0-75-141,24 1 17,51-101-32,99-49 15,25 0 1,-74 50-16,-51 74 16,-74 50-1,50 1 1,-25-1-1,-25 50-15,0-25 16,-25 0 0,25 25 31</inkml:trace>
  <inkml:trace contextRef="#ctx0" brushRef="#br0" timeOffset="90313.2113">25126 7620 0,'0'25'172,"0"50"-156,-199 473 0,-349 622-1,25-124-15,174-324 16,100-199-1,0-25 1,25-49 0,100-176-16,24-48 15,25-101 1,-49 25 15,99-74-15,0-75-16,25-25 265,0 0-249,0 0 0,0-24-1,0-1 1,0 25 0,0 0-1,0-25-15,-25 25 16,25 0-1,-25 1-15,25-26 32,-25 25-1,25 0-15,0 0-1,0 50 173,0 0-173,0 25 17,-24 24-17,24 1-15,0 25 16,0-26-1,-25 1 1,25-25 0,0-25-16,0 0 31,0 0-15,0 0-1,0-1 1,0 1 31,0 0 31,25-50 47,49-24-110,101-1-15,-51-25 16,-24 25 0,-51 25-1,1 25 1,-25 0-16,0 0 16,-25-25-1,25 25 32,-25-25 125,-50 1-125,-74-1-16,-26-50-15,51 25-16,-1 0 15,75 50 1,0 0 0,25-25-16,-25 25 15</inkml:trace>
  <inkml:trace contextRef="#ctx0" brushRef="#br0" timeOffset="103465.8162">9488 13398 0,'49'0'172,"26"0"-172,99 0 15,275 0 1,-76 0 0,-99 0-1,25 0-15,-100 0 16,-24 0 0,24 0-1,25 0 1,25 0-1,-25 0-15,50 0 16,124 0 0,-124 0-1,-50 0 1,-99 0-16,49 0 16,-49 0-1,49 0 1,25 0-1,75 0-15,-50 0 16,-74 0 0,-51 0-1,-24 0 1,0 0-16,-25 0 16,24 0-1,1 0 1,0 0-1,-1 0 1,-49 0-16,25 0 16,0 0-1,0 0 1,-1 0 0,1 0-1,25 0 173,149 0-188,623 0 15,99 0 1,-597 0 0,-175 25-1,-50-1-15,-74 1 16,-25-25-1,0 0 1,25 0 0,0 0-16,-1 0 15,-24 0 1,25 0 0,0 0-1,-25 0 1,-150 0 93</inkml:trace>
</inkml:ink>
</file>

<file path=ppt/ink/ink99.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6-10T10:04:27.952"/>
    </inkml:context>
    <inkml:brush xml:id="br0">
      <inkml:brushProperty name="width" value="0.05292" units="cm"/>
      <inkml:brushProperty name="height" value="0.05292" units="cm"/>
      <inkml:brushProperty name="color" value="#FF0000"/>
    </inkml:brush>
  </inkml:definitions>
  <inkml:trace contextRef="#ctx0" brushRef="#br0">11679 4284 0,'25'0'172,"25"0"-172,74 0 16,125 0-1,-99 0 1,24 0 0,-74 0-16,-26 0 15,-49 0 1,0 0-1,-25 24 79,0 26-78,0 50-1,-25 174 1,-50 74 0,-99 524 15,124-623-31,1-25 16,24-25-1,0 1-15,0-26 16,25 0-1,0-49 1,0-100 0,-25 0 249,0-1-249,-25 1-16,0 0 16,-24 25-1,-1 0 1,-25-25-1,51 25-15,24-50 16,-25 24 0,0 1-1,25 0 1,-25-25-16,26 0 16,-26 25-1,25-25 1,-25 25-1,25-25 1,0 0 0,0 0 15</inkml:trace>
  <inkml:trace contextRef="#ctx0" brushRef="#br0" timeOffset="12208.0989">18203 10160 0,'324'0'172,"249"-74"-156,-200 74-16,-24 0 15,-50 0 1,-25 0-1,49 0 1,51 25 0,-75-25-16,25 25 15,-75-25 1,-50 0 0,0 0-1,25 0-15,-75 0 16,-49-25-1,-75 25 204,25 0-203,74 0-16,150 0 15,25 0 1,-75 0 0,-74 0-1,-76 0-15,-24 0 16,-25 0 0,0-25-1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124BC-7C92-4DBE-AA11-837AFB36CC6A}" type="datetimeFigureOut">
              <a:rPr lang="en-AU" smtClean="0"/>
              <a:t>10/06/2020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E8CE6-3B5E-45A6-BD12-1747A1AD19ED}" type="slidenum">
              <a:rPr lang="en-AU" smtClean="0"/>
              <a:t>‹#›</a:t>
            </a:fld>
            <a:endParaRPr lang="en-AU"/>
          </a:p>
        </p:txBody>
      </p:sp>
    </p:spTree>
    <p:extLst>
      <p:ext uri="{BB962C8B-B14F-4D97-AF65-F5344CB8AC3E}">
        <p14:creationId xmlns:p14="http://schemas.microsoft.com/office/powerpoint/2010/main" val="1784802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BE8CE6-3B5E-45A6-BD12-1747A1AD19ED}" type="slidenum">
              <a:rPr lang="en-AU" smtClean="0"/>
              <a:t>77</a:t>
            </a:fld>
            <a:endParaRPr lang="en-AU"/>
          </a:p>
        </p:txBody>
      </p:sp>
    </p:spTree>
    <p:extLst>
      <p:ext uri="{BB962C8B-B14F-4D97-AF65-F5344CB8AC3E}">
        <p14:creationId xmlns:p14="http://schemas.microsoft.com/office/powerpoint/2010/main" val="1023821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CA44F3-CA3A-49AE-9097-FCCC316D2F02}"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31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84639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3759188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BCA44F3-CA3A-49AE-9097-FCCC316D2F02}" type="datetime1">
              <a:rPr lang="en-AU" smtClean="0"/>
              <a:t>10/06/2020</a:t>
            </a:fld>
            <a:endParaRPr lang="en-AU"/>
          </a:p>
        </p:txBody>
      </p:sp>
      <p:sp>
        <p:nvSpPr>
          <p:cNvPr id="5" name="Footer Placeholder 4"/>
          <p:cNvSpPr>
            <a:spLocks noGrp="1"/>
          </p:cNvSpPr>
          <p:nvPr>
            <p:ph type="ftr" sz="quarter" idx="11"/>
          </p:nvPr>
        </p:nvSpPr>
        <p:spPr>
          <a:xfrm>
            <a:off x="2692397" y="5037663"/>
            <a:ext cx="5214635" cy="279400"/>
          </a:xfrm>
        </p:spPr>
        <p:txBody>
          <a:bodyPr/>
          <a:lstStyle/>
          <a:p>
            <a:endParaRPr lang="en-AU"/>
          </a:p>
        </p:txBody>
      </p:sp>
      <p:sp>
        <p:nvSpPr>
          <p:cNvPr id="6" name="Slide Number Placeholder 5"/>
          <p:cNvSpPr>
            <a:spLocks noGrp="1"/>
          </p:cNvSpPr>
          <p:nvPr>
            <p:ph type="sldNum" sz="quarter" idx="12"/>
          </p:nvPr>
        </p:nvSpPr>
        <p:spPr>
          <a:xfrm>
            <a:off x="8956900" y="5037663"/>
            <a:ext cx="551167" cy="279400"/>
          </a:xfrm>
        </p:spPr>
        <p:txBody>
          <a:bodyPr/>
          <a:lstStyle/>
          <a:p>
            <a:fld id="{1562F6CC-ED07-4145-97E7-16A7EFCC3268}" type="slidenum">
              <a:rPr lang="en-AU" smtClean="0"/>
              <a:t>‹#›</a:t>
            </a:fld>
            <a:endParaRPr lang="en-A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896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614335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049B1C-F7D9-467F-85C8-EA3BDA4A8AAF}"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1058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t>10/06/2020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3572507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t>10/06/2020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390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t>10/06/2020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784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8DB85-68D7-4E95-B39A-F1C75C979360}" type="datetime1">
              <a:rPr lang="en-AU" smtClean="0"/>
              <a:t>10/06/2020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893702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3AFD7B-6619-4099-9070-21A59E5B9D8B}" type="datetime1">
              <a:rPr lang="en-AU" smtClean="0"/>
              <a:t>10/06/2020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4282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676377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37863-70A2-4BED-9E81-E174E72D7882}" type="datetime1">
              <a:rPr lang="en-AU" smtClean="0"/>
              <a:t>10/06/2020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203666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42EE25-7A4A-470A-8E5D-9F7D63BFC9F0}" type="datetime1">
              <a:rPr lang="en-AU" smtClean="0"/>
              <a:t>10/06/2020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86832914"/>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9017698"/>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4043059"/>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88848283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600028"/>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2193615"/>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810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1070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049B1C-F7D9-467F-85C8-EA3BDA4A8AAF}" type="datetime1">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67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t>10/06/2020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068205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t>10/06/2020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63512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t>10/06/2020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777003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7C8DB85-68D7-4E95-B39A-F1C75C979360}" type="datetime1">
              <a:rPr lang="en-AU" smtClean="0"/>
              <a:t>10/06/2020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995241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03AFD7B-6619-4099-9070-21A59E5B9D8B}" type="datetime1">
              <a:rPr lang="en-AU" smtClean="0"/>
              <a:t>10/06/2020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562F6CC-ED07-4145-97E7-16A7EFCC3268}" type="slidenum">
              <a:rPr lang="en-AU" smtClean="0"/>
              <a:t>‹#›</a:t>
            </a:fld>
            <a:endParaRPr lang="en-AU"/>
          </a:p>
        </p:txBody>
      </p:sp>
    </p:spTree>
    <p:extLst>
      <p:ext uri="{BB962C8B-B14F-4D97-AF65-F5344CB8AC3E}">
        <p14:creationId xmlns:p14="http://schemas.microsoft.com/office/powerpoint/2010/main" val="298572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37863-70A2-4BED-9E81-E174E72D7882}" type="datetime1">
              <a:rPr lang="en-AU" smtClean="0"/>
              <a:t>10/06/2020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299563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42EE25-7A4A-470A-8E5D-9F7D63BFC9F0}" type="datetime1">
              <a:rPr lang="en-AU" smtClean="0"/>
              <a:t>10/06/2020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562F6CC-ED07-4145-97E7-16A7EFCC3268}"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0471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42EE25-7A4A-470A-8E5D-9F7D63BFC9F0}" type="datetime1">
              <a:rPr lang="en-AU" smtClean="0"/>
              <a:t>10/06/2020</a:t>
            </a:fld>
            <a:endParaRPr lang="en-A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562F6CC-ED07-4145-97E7-16A7EFCC3268}" type="slidenum">
              <a:rPr lang="en-AU" smtClean="0"/>
              <a:t>‹#›</a:t>
            </a:fld>
            <a:endParaRPr lang="en-AU"/>
          </a:p>
        </p:txBody>
      </p:sp>
    </p:spTree>
    <p:extLst>
      <p:ext uri="{BB962C8B-B14F-4D97-AF65-F5344CB8AC3E}">
        <p14:creationId xmlns:p14="http://schemas.microsoft.com/office/powerpoint/2010/main" val="200189145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 Id="rId4" Type="http://schemas.openxmlformats.org/officeDocument/2006/relationships/image" Target="../media/image265.png"/></Relationships>
</file>

<file path=ppt/slides/_rels/slide10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7.xml"/><Relationship Id="rId5" Type="http://schemas.openxmlformats.org/officeDocument/2006/relationships/image" Target="../media/image269.png"/><Relationship Id="rId4" Type="http://schemas.openxmlformats.org/officeDocument/2006/relationships/image" Target="../media/image26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 Id="rId4" Type="http://schemas.openxmlformats.org/officeDocument/2006/relationships/image" Target="../media/image277.png"/></Relationships>
</file>

<file path=ppt/slides/_rels/slide11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117.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295.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11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4" Type="http://schemas.openxmlformats.org/officeDocument/2006/relationships/image" Target="../media/image298.png"/></Relationships>
</file>

<file path=ppt/slides/_rels/slide11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4" Type="http://schemas.openxmlformats.org/officeDocument/2006/relationships/image" Target="../media/image305.png"/></Relationships>
</file>

<file path=ppt/slides/_rels/slide122.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7.xml"/><Relationship Id="rId4" Type="http://schemas.openxmlformats.org/officeDocument/2006/relationships/image" Target="../media/image314.png"/></Relationships>
</file>

<file path=ppt/slides/_rels/slide12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4" Type="http://schemas.openxmlformats.org/officeDocument/2006/relationships/image" Target="../media/image317.png"/></Relationships>
</file>

<file path=ppt/slides/_rels/slide12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7.xml"/><Relationship Id="rId5" Type="http://schemas.openxmlformats.org/officeDocument/2006/relationships/image" Target="../media/image321.png"/><Relationship Id="rId4" Type="http://schemas.openxmlformats.org/officeDocument/2006/relationships/image" Target="../media/image320.png"/></Relationships>
</file>

<file path=ppt/slides/_rels/slide12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7.xml"/><Relationship Id="rId4" Type="http://schemas.openxmlformats.org/officeDocument/2006/relationships/image" Target="../media/image328.png"/></Relationships>
</file>

<file path=ppt/slides/_rels/slide132.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7.xml"/><Relationship Id="rId4" Type="http://schemas.openxmlformats.org/officeDocument/2006/relationships/image" Target="../media/image334.png"/></Relationships>
</file>

<file path=ppt/slides/_rels/slide13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7.xml"/><Relationship Id="rId4" Type="http://schemas.openxmlformats.org/officeDocument/2006/relationships/image" Target="../media/image344.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7.xml"/><Relationship Id="rId4" Type="http://schemas.openxmlformats.org/officeDocument/2006/relationships/image" Target="../media/image347.png"/></Relationships>
</file>

<file path=ppt/slides/_rels/slide141.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7.xml"/><Relationship Id="rId4" Type="http://schemas.openxmlformats.org/officeDocument/2006/relationships/image" Target="../media/image353.png"/></Relationships>
</file>

<file path=ppt/slides/_rels/slide14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7.xml"/><Relationship Id="rId4" Type="http://schemas.openxmlformats.org/officeDocument/2006/relationships/image" Target="../media/image356.png"/></Relationships>
</file>

<file path=ppt/slides/_rels/slide145.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7.xml"/><Relationship Id="rId4" Type="http://schemas.openxmlformats.org/officeDocument/2006/relationships/image" Target="../media/image359.png"/></Relationships>
</file>

<file path=ppt/slides/_rels/slide146.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 Id="rId4" Type="http://schemas.openxmlformats.org/officeDocument/2006/relationships/image" Target="../media/image366.png"/></Relationships>
</file>

<file path=ppt/slides/_rels/slide149.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0.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7.xml"/><Relationship Id="rId4" Type="http://schemas.openxmlformats.org/officeDocument/2006/relationships/image" Target="../media/image372.png"/></Relationships>
</file>

<file path=ppt/slides/_rels/slide152.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image" Target="../media/image375.png"/><Relationship Id="rId1" Type="http://schemas.openxmlformats.org/officeDocument/2006/relationships/slideLayout" Target="../slideLayouts/slideLayout7.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s>
</file>

<file path=ppt/slides/_rels/slide154.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7.xml"/><Relationship Id="rId4" Type="http://schemas.openxmlformats.org/officeDocument/2006/relationships/image" Target="../media/image383.png"/></Relationships>
</file>

<file path=ppt/slides/_rels/slide155.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389.png"/></Relationships>
</file>

<file path=ppt/slides/_rels/slide158.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7.xml"/><Relationship Id="rId4" Type="http://schemas.openxmlformats.org/officeDocument/2006/relationships/image" Target="../media/image395.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7.xml"/><Relationship Id="rId4" Type="http://schemas.openxmlformats.org/officeDocument/2006/relationships/image" Target="../media/image398.png"/></Relationships>
</file>

<file path=ppt/slides/_rels/slide16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7.xml"/><Relationship Id="rId5" Type="http://schemas.openxmlformats.org/officeDocument/2006/relationships/image" Target="../media/image402.png"/><Relationship Id="rId4" Type="http://schemas.openxmlformats.org/officeDocument/2006/relationships/image" Target="../media/image401.png"/></Relationships>
</file>

<file path=ppt/slides/_rels/slide162.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slideLayout" Target="../slideLayouts/slideLayout7.xml"/><Relationship Id="rId4" Type="http://schemas.openxmlformats.org/officeDocument/2006/relationships/image" Target="../media/image416.png"/></Relationships>
</file>

<file path=ppt/slides/_rels/slide17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7.xml"/><Relationship Id="rId6" Type="http://schemas.openxmlformats.org/officeDocument/2006/relationships/image" Target="../media/image419.emf"/><Relationship Id="rId5" Type="http://schemas.openxmlformats.org/officeDocument/2006/relationships/customXml" Target="../ink/ink1.xml"/><Relationship Id="rId4" Type="http://schemas.openxmlformats.org/officeDocument/2006/relationships/image" Target="../media/image4180.png"/></Relationships>
</file>

<file path=ppt/slides/_rels/slide173.xml.rels><?xml version="1.0" encoding="UTF-8" standalone="yes"?>
<Relationships xmlns="http://schemas.openxmlformats.org/package/2006/relationships"><Relationship Id="rId8" Type="http://schemas.openxmlformats.org/officeDocument/2006/relationships/image" Target="../media/image4250.png"/><Relationship Id="rId3" Type="http://schemas.openxmlformats.org/officeDocument/2006/relationships/image" Target="../media/image420.png"/><Relationship Id="rId7" Type="http://schemas.openxmlformats.org/officeDocument/2006/relationships/image" Target="../media/image424.png"/><Relationship Id="rId2" Type="http://schemas.openxmlformats.org/officeDocument/2006/relationships/image" Target="../media/image419.png"/><Relationship Id="rId1" Type="http://schemas.openxmlformats.org/officeDocument/2006/relationships/slideLayout" Target="../slideLayouts/slideLayout7.xml"/><Relationship Id="rId6" Type="http://schemas.openxmlformats.org/officeDocument/2006/relationships/image" Target="../media/image423.png"/><Relationship Id="rId5" Type="http://schemas.openxmlformats.org/officeDocument/2006/relationships/image" Target="../media/image422.png"/><Relationship Id="rId10" Type="http://schemas.openxmlformats.org/officeDocument/2006/relationships/image" Target="../media/image426.emf"/><Relationship Id="rId4" Type="http://schemas.openxmlformats.org/officeDocument/2006/relationships/image" Target="../media/image421.png"/><Relationship Id="rId9" Type="http://schemas.openxmlformats.org/officeDocument/2006/relationships/customXml" Target="../ink/ink2.xml"/></Relationships>
</file>

<file path=ppt/slides/_rels/slide174.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7.xml"/><Relationship Id="rId5" Type="http://schemas.openxmlformats.org/officeDocument/2006/relationships/image" Target="../media/image428.png"/><Relationship Id="rId4" Type="http://schemas.openxmlformats.org/officeDocument/2006/relationships/image" Target="../media/image427.png"/></Relationships>
</file>

<file path=ppt/slides/_rels/slide175.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437.png"/><Relationship Id="rId3" Type="http://schemas.openxmlformats.org/officeDocument/2006/relationships/image" Target="../media/image431.png"/><Relationship Id="rId7" Type="http://schemas.openxmlformats.org/officeDocument/2006/relationships/image" Target="../media/image436.png"/><Relationship Id="rId2" Type="http://schemas.openxmlformats.org/officeDocument/2006/relationships/image" Target="../media/image430.png"/><Relationship Id="rId1" Type="http://schemas.openxmlformats.org/officeDocument/2006/relationships/slideLayout" Target="../slideLayouts/slideLayout7.xml"/><Relationship Id="rId6" Type="http://schemas.openxmlformats.org/officeDocument/2006/relationships/image" Target="../media/image435.png"/><Relationship Id="rId5" Type="http://schemas.openxmlformats.org/officeDocument/2006/relationships/image" Target="../media/image434.png"/><Relationship Id="rId10" Type="http://schemas.openxmlformats.org/officeDocument/2006/relationships/image" Target="../media/image434.emf"/><Relationship Id="rId4" Type="http://schemas.openxmlformats.org/officeDocument/2006/relationships/image" Target="../media/image4330.png"/><Relationship Id="rId9" Type="http://schemas.openxmlformats.org/officeDocument/2006/relationships/customXml" Target="../ink/ink3.xml"/></Relationships>
</file>

<file path=ppt/slides/_rels/slide177.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image" Target="../media/image439.png"/><Relationship Id="rId7" Type="http://schemas.openxmlformats.org/officeDocument/2006/relationships/image" Target="../media/image443.png"/><Relationship Id="rId2" Type="http://schemas.openxmlformats.org/officeDocument/2006/relationships/image" Target="../media/image438.png"/><Relationship Id="rId1" Type="http://schemas.openxmlformats.org/officeDocument/2006/relationships/slideLayout" Target="../slideLayouts/slideLayout7.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png"/></Relationships>
</file>

<file path=ppt/slides/_rels/slide178.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7.xml"/><Relationship Id="rId4" Type="http://schemas.openxmlformats.org/officeDocument/2006/relationships/image" Target="../media/image447.png"/></Relationships>
</file>

<file path=ppt/slides/_rels/slide179.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33.png"/><Relationship Id="rId1" Type="http://schemas.openxmlformats.org/officeDocument/2006/relationships/slideLayout" Target="../slideLayouts/slideLayout7.xml"/><Relationship Id="rId5" Type="http://schemas.openxmlformats.org/officeDocument/2006/relationships/image" Target="../media/image451.emf"/><Relationship Id="rId4" Type="http://schemas.openxmlformats.org/officeDocument/2006/relationships/customXml" Target="../ink/ink4.xml"/></Relationships>
</file>

<file path=ppt/slides/_rels/slide18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7.xml"/><Relationship Id="rId4" Type="http://schemas.openxmlformats.org/officeDocument/2006/relationships/image" Target="../media/image455.png"/></Relationships>
</file>

<file path=ppt/slides/_rels/slide184.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image" Target="../media/image457.png"/><Relationship Id="rId7" Type="http://schemas.openxmlformats.org/officeDocument/2006/relationships/image" Target="../media/image461.png"/><Relationship Id="rId2" Type="http://schemas.openxmlformats.org/officeDocument/2006/relationships/image" Target="../media/image456.png"/><Relationship Id="rId1" Type="http://schemas.openxmlformats.org/officeDocument/2006/relationships/slideLayout" Target="../slideLayouts/slideLayout7.xml"/><Relationship Id="rId6" Type="http://schemas.openxmlformats.org/officeDocument/2006/relationships/image" Target="../media/image460.png"/><Relationship Id="rId11" Type="http://schemas.openxmlformats.org/officeDocument/2006/relationships/image" Target="../media/image465.png"/><Relationship Id="rId5" Type="http://schemas.openxmlformats.org/officeDocument/2006/relationships/image" Target="../media/image459.png"/><Relationship Id="rId10" Type="http://schemas.openxmlformats.org/officeDocument/2006/relationships/image" Target="../media/image464.png"/><Relationship Id="rId4" Type="http://schemas.openxmlformats.org/officeDocument/2006/relationships/image" Target="../media/image458.png"/><Relationship Id="rId9" Type="http://schemas.openxmlformats.org/officeDocument/2006/relationships/image" Target="../media/image463.png"/></Relationships>
</file>

<file path=ppt/slides/_rels/slide185.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466.png"/><Relationship Id="rId1" Type="http://schemas.openxmlformats.org/officeDocument/2006/relationships/slideLayout" Target="../slideLayouts/slideLayout7.xml"/><Relationship Id="rId4" Type="http://schemas.openxmlformats.org/officeDocument/2006/relationships/image" Target="../media/image468.png"/></Relationships>
</file>

<file path=ppt/slides/_rels/slide18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9.png"/><Relationship Id="rId1" Type="http://schemas.openxmlformats.org/officeDocument/2006/relationships/slideLayout" Target="../slideLayouts/slideLayout7.xml"/><Relationship Id="rId4" Type="http://schemas.openxmlformats.org/officeDocument/2006/relationships/image" Target="../media/image471.png"/></Relationships>
</file>

<file path=ppt/slides/_rels/slide187.xml.rels><?xml version="1.0" encoding="UTF-8" standalone="yes"?>
<Relationships xmlns="http://schemas.openxmlformats.org/package/2006/relationships"><Relationship Id="rId3" Type="http://schemas.openxmlformats.org/officeDocument/2006/relationships/image" Target="../media/image4750.png"/><Relationship Id="rId2" Type="http://schemas.openxmlformats.org/officeDocument/2006/relationships/image" Target="../media/image472.png"/><Relationship Id="rId1" Type="http://schemas.openxmlformats.org/officeDocument/2006/relationships/slideLayout" Target="../slideLayouts/slideLayout7.xml"/><Relationship Id="rId4" Type="http://schemas.openxmlformats.org/officeDocument/2006/relationships/image" Target="../media/image473.png"/></Relationships>
</file>

<file path=ppt/slides/_rels/slide188.xml.rels><?xml version="1.0" encoding="UTF-8" standalone="yes"?>
<Relationships xmlns="http://schemas.openxmlformats.org/package/2006/relationships"><Relationship Id="rId8" Type="http://schemas.openxmlformats.org/officeDocument/2006/relationships/image" Target="../media/image4600.png"/><Relationship Id="rId3" Type="http://schemas.openxmlformats.org/officeDocument/2006/relationships/image" Target="../media/image477.png"/><Relationship Id="rId7" Type="http://schemas.openxmlformats.org/officeDocument/2006/relationships/image" Target="../media/image478.png"/><Relationship Id="rId2" Type="http://schemas.openxmlformats.org/officeDocument/2006/relationships/image" Target="../media/image4540.png"/><Relationship Id="rId1" Type="http://schemas.openxmlformats.org/officeDocument/2006/relationships/slideLayout" Target="../slideLayouts/slideLayout7.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18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80.png"/><Relationship Id="rId7" Type="http://schemas.openxmlformats.org/officeDocument/2006/relationships/image" Target="../media/image484.png"/><Relationship Id="rId2" Type="http://schemas.openxmlformats.org/officeDocument/2006/relationships/image" Target="../media/image479.png"/><Relationship Id="rId1" Type="http://schemas.openxmlformats.org/officeDocument/2006/relationships/slideLayout" Target="../slideLayouts/slideLayout7.xml"/><Relationship Id="rId6" Type="http://schemas.openxmlformats.org/officeDocument/2006/relationships/image" Target="../media/image483.png"/><Relationship Id="rId5" Type="http://schemas.openxmlformats.org/officeDocument/2006/relationships/image" Target="../media/image482.png"/><Relationship Id="rId4" Type="http://schemas.openxmlformats.org/officeDocument/2006/relationships/image" Target="../media/image481.png"/><Relationship Id="rId9" Type="http://schemas.openxmlformats.org/officeDocument/2006/relationships/image" Target="../media/image488.emf"/></Relationships>
</file>

<file path=ppt/slides/_rels/slide19.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7.xml"/><Relationship Id="rId5" Type="http://schemas.openxmlformats.org/officeDocument/2006/relationships/image" Target="../media/image490.png"/><Relationship Id="rId4" Type="http://schemas.openxmlformats.org/officeDocument/2006/relationships/image" Target="../media/image489.png"/></Relationships>
</file>

<file path=ppt/slides/_rels/slide192.xml.rels><?xml version="1.0" encoding="UTF-8" standalone="yes"?>
<Relationships xmlns="http://schemas.openxmlformats.org/package/2006/relationships"><Relationship Id="rId3" Type="http://schemas.openxmlformats.org/officeDocument/2006/relationships/image" Target="../media/image492.png"/><Relationship Id="rId7" Type="http://schemas.openxmlformats.org/officeDocument/2006/relationships/image" Target="../media/image496.png"/><Relationship Id="rId2" Type="http://schemas.openxmlformats.org/officeDocument/2006/relationships/image" Target="../media/image491.png"/><Relationship Id="rId1" Type="http://schemas.openxmlformats.org/officeDocument/2006/relationships/slideLayout" Target="../slideLayouts/slideLayout7.xml"/><Relationship Id="rId6" Type="http://schemas.openxmlformats.org/officeDocument/2006/relationships/image" Target="../media/image495.png"/><Relationship Id="rId5" Type="http://schemas.openxmlformats.org/officeDocument/2006/relationships/image" Target="../media/image494.png"/><Relationship Id="rId4" Type="http://schemas.openxmlformats.org/officeDocument/2006/relationships/image" Target="../media/image493.png"/></Relationships>
</file>

<file path=ppt/slides/_rels/slide193.xml.rels><?xml version="1.0" encoding="UTF-8" standalone="yes"?>
<Relationships xmlns="http://schemas.openxmlformats.org/package/2006/relationships"><Relationship Id="rId8" Type="http://schemas.openxmlformats.org/officeDocument/2006/relationships/image" Target="../media/image503.png"/><Relationship Id="rId3" Type="http://schemas.openxmlformats.org/officeDocument/2006/relationships/image" Target="../media/image498.png"/><Relationship Id="rId7" Type="http://schemas.openxmlformats.org/officeDocument/2006/relationships/image" Target="../media/image502.png"/><Relationship Id="rId2" Type="http://schemas.openxmlformats.org/officeDocument/2006/relationships/image" Target="../media/image497.png"/><Relationship Id="rId1" Type="http://schemas.openxmlformats.org/officeDocument/2006/relationships/slideLayout" Target="../slideLayouts/slideLayout7.xml"/><Relationship Id="rId6" Type="http://schemas.openxmlformats.org/officeDocument/2006/relationships/image" Target="../media/image501.png"/><Relationship Id="rId5" Type="http://schemas.openxmlformats.org/officeDocument/2006/relationships/image" Target="../media/image500.png"/><Relationship Id="rId4" Type="http://schemas.openxmlformats.org/officeDocument/2006/relationships/image" Target="../media/image499.png"/></Relationships>
</file>

<file path=ppt/slides/_rels/slide194.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7.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9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9.png"/><Relationship Id="rId1" Type="http://schemas.openxmlformats.org/officeDocument/2006/relationships/slideLayout" Target="../slideLayouts/slideLayout7.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196.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image" Target="../media/image514.png"/><Relationship Id="rId1" Type="http://schemas.openxmlformats.org/officeDocument/2006/relationships/slideLayout" Target="../slideLayouts/slideLayout7.xml"/><Relationship Id="rId5" Type="http://schemas.openxmlformats.org/officeDocument/2006/relationships/image" Target="../media/image517.png"/><Relationship Id="rId4" Type="http://schemas.openxmlformats.org/officeDocument/2006/relationships/image" Target="../media/image516.png"/></Relationships>
</file>

<file path=ppt/slides/_rels/slide197.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7.xml"/><Relationship Id="rId4" Type="http://schemas.openxmlformats.org/officeDocument/2006/relationships/image" Target="../media/image520.png"/></Relationships>
</file>

<file path=ppt/slides/_rels/slide198.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slideLayout" Target="../slideLayouts/slideLayout7.xml"/><Relationship Id="rId6" Type="http://schemas.openxmlformats.org/officeDocument/2006/relationships/image" Target="../media/image525.png"/><Relationship Id="rId5" Type="http://schemas.openxmlformats.org/officeDocument/2006/relationships/image" Target="../media/image524.png"/><Relationship Id="rId4" Type="http://schemas.openxmlformats.org/officeDocument/2006/relationships/image" Target="../media/image523.png"/></Relationships>
</file>

<file path=ppt/slides/_rels/slide199.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7.xml"/><Relationship Id="rId5" Type="http://schemas.openxmlformats.org/officeDocument/2006/relationships/image" Target="../media/image529.png"/><Relationship Id="rId4" Type="http://schemas.openxmlformats.org/officeDocument/2006/relationships/image" Target="../media/image528.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533.png"/><Relationship Id="rId7" Type="http://schemas.openxmlformats.org/officeDocument/2006/relationships/image" Target="../media/image537.png"/><Relationship Id="rId2" Type="http://schemas.openxmlformats.org/officeDocument/2006/relationships/image" Target="../media/image532.png"/><Relationship Id="rId1" Type="http://schemas.openxmlformats.org/officeDocument/2006/relationships/slideLayout" Target="../slideLayouts/slideLayout7.xml"/><Relationship Id="rId6" Type="http://schemas.openxmlformats.org/officeDocument/2006/relationships/image" Target="../media/image536.png"/><Relationship Id="rId5" Type="http://schemas.openxmlformats.org/officeDocument/2006/relationships/image" Target="../media/image535.png"/><Relationship Id="rId10" Type="http://schemas.openxmlformats.org/officeDocument/2006/relationships/image" Target="../media/image539.emf"/><Relationship Id="rId4" Type="http://schemas.openxmlformats.org/officeDocument/2006/relationships/image" Target="../media/image534.png"/><Relationship Id="rId9" Type="http://schemas.openxmlformats.org/officeDocument/2006/relationships/customXml" Target="../ink/ink6.xml"/></Relationships>
</file>

<file path=ppt/slides/_rels/slide20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9.png"/><Relationship Id="rId1" Type="http://schemas.openxmlformats.org/officeDocument/2006/relationships/slideLayout" Target="../slideLayouts/slideLayout7.xml"/><Relationship Id="rId6" Type="http://schemas.openxmlformats.org/officeDocument/2006/relationships/image" Target="../media/image543.emf"/><Relationship Id="rId5" Type="http://schemas.openxmlformats.org/officeDocument/2006/relationships/customXml" Target="../ink/ink7.xml"/><Relationship Id="rId4" Type="http://schemas.openxmlformats.org/officeDocument/2006/relationships/image" Target="../media/image541.png"/></Relationships>
</file>

<file path=ppt/slides/_rels/slide203.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image" Target="../media/image542.png"/><Relationship Id="rId1" Type="http://schemas.openxmlformats.org/officeDocument/2006/relationships/slideLayout" Target="../slideLayouts/slideLayout7.xml"/><Relationship Id="rId4" Type="http://schemas.openxmlformats.org/officeDocument/2006/relationships/image" Target="../media/image544.png"/></Relationships>
</file>

<file path=ppt/slides/_rels/slide204.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image" Target="../media/image545.png"/><Relationship Id="rId1" Type="http://schemas.openxmlformats.org/officeDocument/2006/relationships/slideLayout" Target="../slideLayouts/slideLayout7.xml"/><Relationship Id="rId5" Type="http://schemas.openxmlformats.org/officeDocument/2006/relationships/image" Target="../media/image549.emf"/><Relationship Id="rId4" Type="http://schemas.openxmlformats.org/officeDocument/2006/relationships/customXml" Target="../ink/ink8.xml"/></Relationships>
</file>

<file path=ppt/slides/_rels/slide205.xml.rels><?xml version="1.0" encoding="UTF-8" standalone="yes"?>
<Relationships xmlns="http://schemas.openxmlformats.org/package/2006/relationships"><Relationship Id="rId3" Type="http://schemas.openxmlformats.org/officeDocument/2006/relationships/image" Target="../media/image548.png"/><Relationship Id="rId7" Type="http://schemas.openxmlformats.org/officeDocument/2006/relationships/image" Target="../media/image554.emf"/><Relationship Id="rId2" Type="http://schemas.openxmlformats.org/officeDocument/2006/relationships/image" Target="../media/image547.png"/><Relationship Id="rId1" Type="http://schemas.openxmlformats.org/officeDocument/2006/relationships/slideLayout" Target="../slideLayouts/slideLayout7.xml"/><Relationship Id="rId6" Type="http://schemas.openxmlformats.org/officeDocument/2006/relationships/customXml" Target="../ink/ink9.xml"/><Relationship Id="rId5" Type="http://schemas.openxmlformats.org/officeDocument/2006/relationships/image" Target="../media/image550.png"/><Relationship Id="rId4" Type="http://schemas.openxmlformats.org/officeDocument/2006/relationships/image" Target="../media/image549.png"/></Relationships>
</file>

<file path=ppt/slides/_rels/slide206.xml.rels><?xml version="1.0" encoding="UTF-8" standalone="yes"?>
<Relationships xmlns="http://schemas.openxmlformats.org/package/2006/relationships"><Relationship Id="rId3" Type="http://schemas.openxmlformats.org/officeDocument/2006/relationships/image" Target="../media/image552.png"/><Relationship Id="rId7" Type="http://schemas.openxmlformats.org/officeDocument/2006/relationships/image" Target="../media/image559.emf"/><Relationship Id="rId2" Type="http://schemas.openxmlformats.org/officeDocument/2006/relationships/image" Target="../media/image551.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image" Target="../media/image554.png"/><Relationship Id="rId4" Type="http://schemas.openxmlformats.org/officeDocument/2006/relationships/image" Target="../media/image553.png"/></Relationships>
</file>

<file path=ppt/slides/_rels/slide207.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image" Target="../media/image555.png"/><Relationship Id="rId1" Type="http://schemas.openxmlformats.org/officeDocument/2006/relationships/slideLayout" Target="../slideLayouts/slideLayout7.xml"/><Relationship Id="rId6" Type="http://schemas.openxmlformats.org/officeDocument/2006/relationships/image" Target="../media/image563.emf"/><Relationship Id="rId5" Type="http://schemas.openxmlformats.org/officeDocument/2006/relationships/customXml" Target="../ink/ink11.xml"/><Relationship Id="rId4" Type="http://schemas.openxmlformats.org/officeDocument/2006/relationships/image" Target="../media/image557.png"/></Relationships>
</file>

<file path=ppt/slides/_rels/slide20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558.png"/><Relationship Id="rId1" Type="http://schemas.openxmlformats.org/officeDocument/2006/relationships/slideLayout" Target="../slideLayouts/slideLayout7.xml"/><Relationship Id="rId4" Type="http://schemas.openxmlformats.org/officeDocument/2006/relationships/image" Target="../media/image565.emf"/></Relationships>
</file>

<file path=ppt/slides/_rels/slide20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7.xml"/><Relationship Id="rId5" Type="http://schemas.openxmlformats.org/officeDocument/2006/relationships/image" Target="../media/image568.emf"/><Relationship Id="rId4" Type="http://schemas.openxmlformats.org/officeDocument/2006/relationships/customXml" Target="../ink/ink13.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7.xml"/><Relationship Id="rId5" Type="http://schemas.openxmlformats.org/officeDocument/2006/relationships/image" Target="../media/image572.emf"/><Relationship Id="rId4" Type="http://schemas.openxmlformats.org/officeDocument/2006/relationships/customXml" Target="../ink/ink14.xml"/></Relationships>
</file>

<file path=ppt/slides/_rels/slide21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564.png"/><Relationship Id="rId1" Type="http://schemas.openxmlformats.org/officeDocument/2006/relationships/slideLayout" Target="../slideLayouts/slideLayout7.xml"/><Relationship Id="rId4" Type="http://schemas.openxmlformats.org/officeDocument/2006/relationships/image" Target="../media/image574.emf"/></Relationships>
</file>

<file path=ppt/slides/_rels/slide213.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566.png"/><Relationship Id="rId7" Type="http://schemas.openxmlformats.org/officeDocument/2006/relationships/image" Target="../media/image570.png"/><Relationship Id="rId2" Type="http://schemas.openxmlformats.org/officeDocument/2006/relationships/image" Target="../media/image565.png"/><Relationship Id="rId1" Type="http://schemas.openxmlformats.org/officeDocument/2006/relationships/slideLayout" Target="../slideLayouts/slideLayout7.xml"/><Relationship Id="rId6" Type="http://schemas.openxmlformats.org/officeDocument/2006/relationships/image" Target="../media/image569.png"/><Relationship Id="rId11" Type="http://schemas.openxmlformats.org/officeDocument/2006/relationships/image" Target="../media/image581.emf"/><Relationship Id="rId5" Type="http://schemas.openxmlformats.org/officeDocument/2006/relationships/image" Target="../media/image568.png"/><Relationship Id="rId10" Type="http://schemas.openxmlformats.org/officeDocument/2006/relationships/customXml" Target="../ink/ink17.xml"/><Relationship Id="rId4" Type="http://schemas.openxmlformats.org/officeDocument/2006/relationships/image" Target="../media/image567.png"/><Relationship Id="rId9" Type="http://schemas.openxmlformats.org/officeDocument/2006/relationships/image" Target="../media/image522.emf"/></Relationships>
</file>

<file path=ppt/slides/_rels/slide214.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image" Target="../media/image571.png"/><Relationship Id="rId1" Type="http://schemas.openxmlformats.org/officeDocument/2006/relationships/slideLayout" Target="../slideLayouts/slideLayout7.xml"/><Relationship Id="rId6" Type="http://schemas.openxmlformats.org/officeDocument/2006/relationships/image" Target="../media/image575.png"/><Relationship Id="rId5" Type="http://schemas.openxmlformats.org/officeDocument/2006/relationships/image" Target="../media/image574.png"/><Relationship Id="rId4" Type="http://schemas.openxmlformats.org/officeDocument/2006/relationships/image" Target="../media/image573.png"/></Relationships>
</file>

<file path=ppt/slides/_rels/slide21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576.png"/><Relationship Id="rId1" Type="http://schemas.openxmlformats.org/officeDocument/2006/relationships/slideLayout" Target="../slideLayouts/slideLayout7.xml"/><Relationship Id="rId4" Type="http://schemas.openxmlformats.org/officeDocument/2006/relationships/image" Target="../media/image588.emf"/></Relationships>
</file>

<file path=ppt/slides/_rels/slide216.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image" Target="../media/image577.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9.png"/><Relationship Id="rId1" Type="http://schemas.openxmlformats.org/officeDocument/2006/relationships/slideLayout" Target="../slideLayouts/slideLayout7.xml"/><Relationship Id="rId6" Type="http://schemas.openxmlformats.org/officeDocument/2006/relationships/image" Target="../media/image594.emf"/><Relationship Id="rId5" Type="http://schemas.openxmlformats.org/officeDocument/2006/relationships/customXml" Target="../ink/ink19.xml"/><Relationship Id="rId4" Type="http://schemas.openxmlformats.org/officeDocument/2006/relationships/image" Target="../media/image581.png"/></Relationships>
</file>

<file path=ppt/slides/_rels/slide218.xml.rels><?xml version="1.0" encoding="UTF-8" standalone="yes"?>
<Relationships xmlns="http://schemas.openxmlformats.org/package/2006/relationships"><Relationship Id="rId3" Type="http://schemas.openxmlformats.org/officeDocument/2006/relationships/image" Target="../media/image583.png"/><Relationship Id="rId2" Type="http://schemas.openxmlformats.org/officeDocument/2006/relationships/image" Target="../media/image582.png"/><Relationship Id="rId1" Type="http://schemas.openxmlformats.org/officeDocument/2006/relationships/slideLayout" Target="../slideLayouts/slideLayout7.xml"/><Relationship Id="rId5" Type="http://schemas.openxmlformats.org/officeDocument/2006/relationships/image" Target="../media/image597.emf"/><Relationship Id="rId4" Type="http://schemas.openxmlformats.org/officeDocument/2006/relationships/customXml" Target="../ink/ink20.xml"/></Relationships>
</file>

<file path=ppt/slides/_rels/slide219.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7.xml"/><Relationship Id="rId5" Type="http://schemas.openxmlformats.org/officeDocument/2006/relationships/image" Target="../media/image600.emf"/><Relationship Id="rId4" Type="http://schemas.openxmlformats.org/officeDocument/2006/relationships/customXml" Target="../ink/ink21.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587.png"/><Relationship Id="rId2" Type="http://schemas.openxmlformats.org/officeDocument/2006/relationships/image" Target="../media/image586.png"/><Relationship Id="rId1" Type="http://schemas.openxmlformats.org/officeDocument/2006/relationships/slideLayout" Target="../slideLayouts/slideLayout7.xml"/><Relationship Id="rId5" Type="http://schemas.openxmlformats.org/officeDocument/2006/relationships/image" Target="../media/image603.emf"/><Relationship Id="rId4" Type="http://schemas.openxmlformats.org/officeDocument/2006/relationships/customXml" Target="../ink/ink22.xml"/></Relationships>
</file>

<file path=ppt/slides/_rels/slide221.xml.rels><?xml version="1.0" encoding="UTF-8" standalone="yes"?>
<Relationships xmlns="http://schemas.openxmlformats.org/package/2006/relationships"><Relationship Id="rId3" Type="http://schemas.openxmlformats.org/officeDocument/2006/relationships/image" Target="../media/image589.png"/><Relationship Id="rId2" Type="http://schemas.openxmlformats.org/officeDocument/2006/relationships/image" Target="../media/image588.png"/><Relationship Id="rId1" Type="http://schemas.openxmlformats.org/officeDocument/2006/relationships/slideLayout" Target="../slideLayouts/slideLayout7.xml"/><Relationship Id="rId6" Type="http://schemas.openxmlformats.org/officeDocument/2006/relationships/image" Target="../media/image607.emf"/><Relationship Id="rId5" Type="http://schemas.openxmlformats.org/officeDocument/2006/relationships/customXml" Target="../ink/ink23.xml"/><Relationship Id="rId4" Type="http://schemas.openxmlformats.org/officeDocument/2006/relationships/image" Target="../media/image590.png"/></Relationships>
</file>

<file path=ppt/slides/_rels/slide222.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591.png"/><Relationship Id="rId1" Type="http://schemas.openxmlformats.org/officeDocument/2006/relationships/slideLayout" Target="../slideLayouts/slideLayout7.xml"/><Relationship Id="rId4" Type="http://schemas.openxmlformats.org/officeDocument/2006/relationships/image" Target="../media/image609.emf"/></Relationships>
</file>

<file path=ppt/slides/_rels/slide223.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image" Target="../media/image592.png"/><Relationship Id="rId1" Type="http://schemas.openxmlformats.org/officeDocument/2006/relationships/slideLayout" Target="../slideLayouts/slideLayout7.xml"/><Relationship Id="rId5" Type="http://schemas.openxmlformats.org/officeDocument/2006/relationships/image" Target="../media/image612.emf"/><Relationship Id="rId4" Type="http://schemas.openxmlformats.org/officeDocument/2006/relationships/customXml" Target="../ink/ink25.xml"/></Relationships>
</file>

<file path=ppt/slides/_rels/slide224.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image" Target="../media/image594.png"/><Relationship Id="rId1" Type="http://schemas.openxmlformats.org/officeDocument/2006/relationships/slideLayout" Target="../slideLayouts/slideLayout7.xml"/><Relationship Id="rId5" Type="http://schemas.openxmlformats.org/officeDocument/2006/relationships/image" Target="../media/image615.emf"/><Relationship Id="rId4" Type="http://schemas.openxmlformats.org/officeDocument/2006/relationships/customXml" Target="../ink/ink26.xml"/></Relationships>
</file>

<file path=ppt/slides/_rels/slide225.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596.png"/><Relationship Id="rId1" Type="http://schemas.openxmlformats.org/officeDocument/2006/relationships/slideLayout" Target="../slideLayouts/slideLayout7.xml"/><Relationship Id="rId4" Type="http://schemas.openxmlformats.org/officeDocument/2006/relationships/image" Target="../media/image617.emf"/></Relationships>
</file>

<file path=ppt/slides/_rels/slide226.xml.rels><?xml version="1.0" encoding="UTF-8" standalone="yes"?>
<Relationships xmlns="http://schemas.openxmlformats.org/package/2006/relationships"><Relationship Id="rId2" Type="http://schemas.openxmlformats.org/officeDocument/2006/relationships/image" Target="../media/image59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59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9.png"/><Relationship Id="rId1" Type="http://schemas.openxmlformats.org/officeDocument/2006/relationships/slideLayout" Target="../slideLayouts/slideLayout7.xml"/><Relationship Id="rId5" Type="http://schemas.openxmlformats.org/officeDocument/2006/relationships/image" Target="../media/image622.emf"/><Relationship Id="rId4" Type="http://schemas.openxmlformats.org/officeDocument/2006/relationships/customXml" Target="../ink/ink28.xml"/></Relationships>
</file>

<file path=ppt/slides/_rels/slide22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601.png"/><Relationship Id="rId1" Type="http://schemas.openxmlformats.org/officeDocument/2006/relationships/slideLayout" Target="../slideLayouts/slideLayout7.xml"/><Relationship Id="rId4" Type="http://schemas.openxmlformats.org/officeDocument/2006/relationships/image" Target="../media/image624.emf"/></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602.png"/><Relationship Id="rId1" Type="http://schemas.openxmlformats.org/officeDocument/2006/relationships/slideLayout" Target="../slideLayouts/slideLayout7.xml"/><Relationship Id="rId4" Type="http://schemas.openxmlformats.org/officeDocument/2006/relationships/image" Target="../media/image626.emf"/></Relationships>
</file>

<file path=ppt/slides/_rels/slide231.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604.png"/><Relationship Id="rId1" Type="http://schemas.openxmlformats.org/officeDocument/2006/relationships/slideLayout" Target="../slideLayouts/slideLayout7.xml"/><Relationship Id="rId4" Type="http://schemas.openxmlformats.org/officeDocument/2006/relationships/image" Target="../media/image629.emf"/></Relationships>
</file>

<file path=ppt/slides/_rels/slide233.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image" Target="../media/image605.png"/><Relationship Id="rId1" Type="http://schemas.openxmlformats.org/officeDocument/2006/relationships/slideLayout" Target="../slideLayouts/slideLayout7.xml"/><Relationship Id="rId5" Type="http://schemas.openxmlformats.org/officeDocument/2006/relationships/image" Target="../media/image632.emf"/><Relationship Id="rId4" Type="http://schemas.openxmlformats.org/officeDocument/2006/relationships/customXml" Target="../ink/ink32.xml"/></Relationships>
</file>

<file path=ppt/slides/_rels/slide234.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607.png"/><Relationship Id="rId1" Type="http://schemas.openxmlformats.org/officeDocument/2006/relationships/slideLayout" Target="../slideLayouts/slideLayout7.xml"/><Relationship Id="rId4" Type="http://schemas.openxmlformats.org/officeDocument/2006/relationships/image" Target="../media/image634.emf"/></Relationships>
</file>

<file path=ppt/slides/_rels/slide235.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608.png"/><Relationship Id="rId1" Type="http://schemas.openxmlformats.org/officeDocument/2006/relationships/slideLayout" Target="../slideLayouts/slideLayout7.xml"/><Relationship Id="rId4" Type="http://schemas.openxmlformats.org/officeDocument/2006/relationships/image" Target="../media/image636.emf"/></Relationships>
</file>

<file path=ppt/slides/_rels/slide236.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609.png"/><Relationship Id="rId1" Type="http://schemas.openxmlformats.org/officeDocument/2006/relationships/slideLayout" Target="../slideLayouts/slideLayout7.xml"/><Relationship Id="rId4" Type="http://schemas.openxmlformats.org/officeDocument/2006/relationships/image" Target="../media/image638.emf"/></Relationships>
</file>

<file path=ppt/slides/_rels/slide237.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10.png"/><Relationship Id="rId1" Type="http://schemas.openxmlformats.org/officeDocument/2006/relationships/slideLayout" Target="../slideLayouts/slideLayout7.xml"/><Relationship Id="rId5" Type="http://schemas.openxmlformats.org/officeDocument/2006/relationships/image" Target="../media/image641.emf"/><Relationship Id="rId4" Type="http://schemas.openxmlformats.org/officeDocument/2006/relationships/customXml" Target="../ink/ink36.xml"/></Relationships>
</file>

<file path=ppt/slides/_rels/slide238.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612.png"/><Relationship Id="rId1" Type="http://schemas.openxmlformats.org/officeDocument/2006/relationships/slideLayout" Target="../slideLayouts/slideLayout7.xml"/><Relationship Id="rId4" Type="http://schemas.openxmlformats.org/officeDocument/2006/relationships/image" Target="../media/image643.emf"/></Relationships>
</file>

<file path=ppt/slides/_rels/slide239.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613.png"/><Relationship Id="rId1" Type="http://schemas.openxmlformats.org/officeDocument/2006/relationships/slideLayout" Target="../slideLayouts/slideLayout7.xml"/><Relationship Id="rId4" Type="http://schemas.openxmlformats.org/officeDocument/2006/relationships/image" Target="../media/image645.emf"/></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0.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614.png"/><Relationship Id="rId1" Type="http://schemas.openxmlformats.org/officeDocument/2006/relationships/slideLayout" Target="../slideLayouts/slideLayout7.xml"/><Relationship Id="rId4" Type="http://schemas.openxmlformats.org/officeDocument/2006/relationships/image" Target="../media/image647.emf"/></Relationships>
</file>

<file path=ppt/slides/_rels/slide241.xml.rels><?xml version="1.0" encoding="UTF-8" standalone="yes"?>
<Relationships xmlns="http://schemas.openxmlformats.org/package/2006/relationships"><Relationship Id="rId2" Type="http://schemas.openxmlformats.org/officeDocument/2006/relationships/image" Target="../media/image615.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616.png"/><Relationship Id="rId1" Type="http://schemas.openxmlformats.org/officeDocument/2006/relationships/slideLayout" Target="../slideLayouts/slideLayout7.xml"/><Relationship Id="rId4" Type="http://schemas.openxmlformats.org/officeDocument/2006/relationships/image" Target="../media/image650.emf"/></Relationships>
</file>

<file path=ppt/slides/_rels/slide243.xml.rels><?xml version="1.0" encoding="UTF-8" standalone="yes"?>
<Relationships xmlns="http://schemas.openxmlformats.org/package/2006/relationships"><Relationship Id="rId3" Type="http://schemas.openxmlformats.org/officeDocument/2006/relationships/image" Target="../media/image618.png"/><Relationship Id="rId2" Type="http://schemas.openxmlformats.org/officeDocument/2006/relationships/image" Target="../media/image617.png"/><Relationship Id="rId1" Type="http://schemas.openxmlformats.org/officeDocument/2006/relationships/slideLayout" Target="../slideLayouts/slideLayout7.xml"/><Relationship Id="rId5" Type="http://schemas.openxmlformats.org/officeDocument/2006/relationships/image" Target="../media/image653.emf"/><Relationship Id="rId4" Type="http://schemas.openxmlformats.org/officeDocument/2006/relationships/customXml" Target="../ink/ink41.xml"/></Relationships>
</file>

<file path=ppt/slides/_rels/slide24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9.png"/><Relationship Id="rId1" Type="http://schemas.openxmlformats.org/officeDocument/2006/relationships/slideLayout" Target="../slideLayouts/slideLayout7.xml"/><Relationship Id="rId5" Type="http://schemas.openxmlformats.org/officeDocument/2006/relationships/image" Target="../media/image656.emf"/><Relationship Id="rId4" Type="http://schemas.openxmlformats.org/officeDocument/2006/relationships/customXml" Target="../ink/ink42.xml"/></Relationships>
</file>

<file path=ppt/slides/_rels/slide245.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621.png"/><Relationship Id="rId1" Type="http://schemas.openxmlformats.org/officeDocument/2006/relationships/slideLayout" Target="../slideLayouts/slideLayout7.xml"/><Relationship Id="rId4" Type="http://schemas.openxmlformats.org/officeDocument/2006/relationships/image" Target="../media/image658.emf"/></Relationships>
</file>

<file path=ppt/slides/_rels/slide246.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image" Target="../media/image622.png"/><Relationship Id="rId1" Type="http://schemas.openxmlformats.org/officeDocument/2006/relationships/slideLayout" Target="../slideLayouts/slideLayout7.xml"/><Relationship Id="rId5" Type="http://schemas.openxmlformats.org/officeDocument/2006/relationships/image" Target="../media/image661.emf"/><Relationship Id="rId4" Type="http://schemas.openxmlformats.org/officeDocument/2006/relationships/customXml" Target="../ink/ink44.xml"/></Relationships>
</file>

<file path=ppt/slides/_rels/slide247.xml.rels><?xml version="1.0" encoding="UTF-8" standalone="yes"?>
<Relationships xmlns="http://schemas.openxmlformats.org/package/2006/relationships"><Relationship Id="rId3" Type="http://schemas.openxmlformats.org/officeDocument/2006/relationships/image" Target="../media/image625.png"/><Relationship Id="rId7" Type="http://schemas.openxmlformats.org/officeDocument/2006/relationships/image" Target="../media/image666.emf"/><Relationship Id="rId2" Type="http://schemas.openxmlformats.org/officeDocument/2006/relationships/image" Target="../media/image624.png"/><Relationship Id="rId1" Type="http://schemas.openxmlformats.org/officeDocument/2006/relationships/slideLayout" Target="../slideLayouts/slideLayout7.xml"/><Relationship Id="rId6" Type="http://schemas.openxmlformats.org/officeDocument/2006/relationships/customXml" Target="../ink/ink45.xml"/><Relationship Id="rId5" Type="http://schemas.openxmlformats.org/officeDocument/2006/relationships/image" Target="../media/image627.png"/><Relationship Id="rId4" Type="http://schemas.openxmlformats.org/officeDocument/2006/relationships/image" Target="../media/image626.png"/></Relationships>
</file>

<file path=ppt/slides/_rels/slide248.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image" Target="../media/image628.png"/><Relationship Id="rId1" Type="http://schemas.openxmlformats.org/officeDocument/2006/relationships/slideLayout" Target="../slideLayouts/slideLayout7.xml"/><Relationship Id="rId5" Type="http://schemas.openxmlformats.org/officeDocument/2006/relationships/image" Target="../media/image669.emf"/><Relationship Id="rId4" Type="http://schemas.openxmlformats.org/officeDocument/2006/relationships/customXml" Target="../ink/ink46.xml"/></Relationships>
</file>

<file path=ppt/slides/_rels/slide249.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30.png"/><Relationship Id="rId1" Type="http://schemas.openxmlformats.org/officeDocument/2006/relationships/slideLayout" Target="../slideLayouts/slideLayout7.xml"/><Relationship Id="rId6" Type="http://schemas.openxmlformats.org/officeDocument/2006/relationships/image" Target="../media/image673.emf"/><Relationship Id="rId5" Type="http://schemas.openxmlformats.org/officeDocument/2006/relationships/customXml" Target="../ink/ink47.xml"/><Relationship Id="rId4" Type="http://schemas.openxmlformats.org/officeDocument/2006/relationships/image" Target="../media/image632.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50.xml.rels><?xml version="1.0" encoding="UTF-8" standalone="yes"?>
<Relationships xmlns="http://schemas.openxmlformats.org/package/2006/relationships"><Relationship Id="rId3" Type="http://schemas.openxmlformats.org/officeDocument/2006/relationships/image" Target="../media/image634.png"/><Relationship Id="rId7" Type="http://schemas.openxmlformats.org/officeDocument/2006/relationships/image" Target="../media/image678.emf"/><Relationship Id="rId2" Type="http://schemas.openxmlformats.org/officeDocument/2006/relationships/image" Target="../media/image633.png"/><Relationship Id="rId1" Type="http://schemas.openxmlformats.org/officeDocument/2006/relationships/slideLayout" Target="../slideLayouts/slideLayout7.xml"/><Relationship Id="rId6" Type="http://schemas.openxmlformats.org/officeDocument/2006/relationships/customXml" Target="../ink/ink48.xml"/><Relationship Id="rId5" Type="http://schemas.openxmlformats.org/officeDocument/2006/relationships/image" Target="../media/image636.png"/><Relationship Id="rId4" Type="http://schemas.openxmlformats.org/officeDocument/2006/relationships/image" Target="../media/image635.png"/></Relationships>
</file>

<file path=ppt/slides/_rels/slide251.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image" Target="../media/image637.png"/><Relationship Id="rId1" Type="http://schemas.openxmlformats.org/officeDocument/2006/relationships/slideLayout" Target="../slideLayouts/slideLayout7.xml"/><Relationship Id="rId5" Type="http://schemas.openxmlformats.org/officeDocument/2006/relationships/image" Target="../media/image681.emf"/><Relationship Id="rId4" Type="http://schemas.openxmlformats.org/officeDocument/2006/relationships/customXml" Target="../ink/ink49.xml"/></Relationships>
</file>

<file path=ppt/slides/_rels/slide252.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639.png"/><Relationship Id="rId1" Type="http://schemas.openxmlformats.org/officeDocument/2006/relationships/slideLayout" Target="../slideLayouts/slideLayout7.xml"/><Relationship Id="rId4" Type="http://schemas.openxmlformats.org/officeDocument/2006/relationships/image" Target="../media/image683.emf"/></Relationships>
</file>

<file path=ppt/slides/_rels/slide253.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image" Target="../media/image640.png"/><Relationship Id="rId1" Type="http://schemas.openxmlformats.org/officeDocument/2006/relationships/slideLayout" Target="../slideLayouts/slideLayout7.xml"/><Relationship Id="rId5" Type="http://schemas.openxmlformats.org/officeDocument/2006/relationships/image" Target="../media/image686.emf"/><Relationship Id="rId4" Type="http://schemas.openxmlformats.org/officeDocument/2006/relationships/customXml" Target="../ink/ink51.xml"/></Relationships>
</file>

<file path=ppt/slides/_rels/slide254.xml.rels><?xml version="1.0" encoding="UTF-8" standalone="yes"?>
<Relationships xmlns="http://schemas.openxmlformats.org/package/2006/relationships"><Relationship Id="rId3" Type="http://schemas.openxmlformats.org/officeDocument/2006/relationships/image" Target="../media/image643.png"/><Relationship Id="rId2" Type="http://schemas.openxmlformats.org/officeDocument/2006/relationships/image" Target="../media/image642.png"/><Relationship Id="rId1" Type="http://schemas.openxmlformats.org/officeDocument/2006/relationships/slideLayout" Target="../slideLayouts/slideLayout7.xml"/><Relationship Id="rId5" Type="http://schemas.openxmlformats.org/officeDocument/2006/relationships/image" Target="../media/image689.emf"/><Relationship Id="rId4" Type="http://schemas.openxmlformats.org/officeDocument/2006/relationships/customXml" Target="../ink/ink52.xml"/></Relationships>
</file>

<file path=ppt/slides/_rels/slide255.xml.rels><?xml version="1.0" encoding="UTF-8" standalone="yes"?>
<Relationships xmlns="http://schemas.openxmlformats.org/package/2006/relationships"><Relationship Id="rId2" Type="http://schemas.openxmlformats.org/officeDocument/2006/relationships/image" Target="../media/image644.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646.png"/><Relationship Id="rId2" Type="http://schemas.openxmlformats.org/officeDocument/2006/relationships/image" Target="../media/image645.png"/><Relationship Id="rId1" Type="http://schemas.openxmlformats.org/officeDocument/2006/relationships/slideLayout" Target="../slideLayouts/slideLayout7.xml"/><Relationship Id="rId6" Type="http://schemas.openxmlformats.org/officeDocument/2006/relationships/image" Target="../media/image694.emf"/><Relationship Id="rId5" Type="http://schemas.openxmlformats.org/officeDocument/2006/relationships/customXml" Target="../ink/ink53.xml"/><Relationship Id="rId4" Type="http://schemas.openxmlformats.org/officeDocument/2006/relationships/image" Target="../media/image647.png"/></Relationships>
</file>

<file path=ppt/slides/_rels/slide257.xml.rels><?xml version="1.0" encoding="UTF-8" standalone="yes"?>
<Relationships xmlns="http://schemas.openxmlformats.org/package/2006/relationships"><Relationship Id="rId8" Type="http://schemas.openxmlformats.org/officeDocument/2006/relationships/image" Target="../media/image654.png"/><Relationship Id="rId3" Type="http://schemas.openxmlformats.org/officeDocument/2006/relationships/image" Target="../media/image649.png"/><Relationship Id="rId7" Type="http://schemas.openxmlformats.org/officeDocument/2006/relationships/image" Target="../media/image653.png"/><Relationship Id="rId2" Type="http://schemas.openxmlformats.org/officeDocument/2006/relationships/image" Target="../media/image648.png"/><Relationship Id="rId1" Type="http://schemas.openxmlformats.org/officeDocument/2006/relationships/slideLayout" Target="../slideLayouts/slideLayout7.xml"/><Relationship Id="rId6" Type="http://schemas.openxmlformats.org/officeDocument/2006/relationships/image" Target="../media/image652.png"/><Relationship Id="rId5" Type="http://schemas.openxmlformats.org/officeDocument/2006/relationships/image" Target="../media/image651.png"/><Relationship Id="rId10" Type="http://schemas.openxmlformats.org/officeDocument/2006/relationships/image" Target="../media/image702.emf"/><Relationship Id="rId4" Type="http://schemas.openxmlformats.org/officeDocument/2006/relationships/image" Target="../media/image650.png"/><Relationship Id="rId9" Type="http://schemas.openxmlformats.org/officeDocument/2006/relationships/customXml" Target="../ink/ink54.xml"/></Relationships>
</file>

<file path=ppt/slides/_rels/slide258.xml.rels><?xml version="1.0" encoding="UTF-8" standalone="yes"?>
<Relationships xmlns="http://schemas.openxmlformats.org/package/2006/relationships"><Relationship Id="rId3" Type="http://schemas.openxmlformats.org/officeDocument/2006/relationships/image" Target="../media/image652.png"/><Relationship Id="rId7" Type="http://schemas.openxmlformats.org/officeDocument/2006/relationships/image" Target="../media/image704.emf"/><Relationship Id="rId2" Type="http://schemas.openxmlformats.org/officeDocument/2006/relationships/image" Target="../media/image655.png"/><Relationship Id="rId1" Type="http://schemas.openxmlformats.org/officeDocument/2006/relationships/slideLayout" Target="../slideLayouts/slideLayout7.xml"/><Relationship Id="rId6" Type="http://schemas.openxmlformats.org/officeDocument/2006/relationships/customXml" Target="../ink/ink55.xml"/><Relationship Id="rId5" Type="http://schemas.openxmlformats.org/officeDocument/2006/relationships/image" Target="../media/image649.png"/><Relationship Id="rId4" Type="http://schemas.openxmlformats.org/officeDocument/2006/relationships/image" Target="../media/image648.png"/></Relationships>
</file>

<file path=ppt/slides/_rels/slide259.xml.rels><?xml version="1.0" encoding="UTF-8" standalone="yes"?>
<Relationships xmlns="http://schemas.openxmlformats.org/package/2006/relationships"><Relationship Id="rId2" Type="http://schemas.openxmlformats.org/officeDocument/2006/relationships/image" Target="../media/image6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657.png"/><Relationship Id="rId1" Type="http://schemas.openxmlformats.org/officeDocument/2006/relationships/slideLayout" Target="../slideLayouts/slideLayout7.xml"/><Relationship Id="rId4" Type="http://schemas.openxmlformats.org/officeDocument/2006/relationships/image" Target="../media/image707.emf"/></Relationships>
</file>

<file path=ppt/slides/_rels/slide261.xml.rels><?xml version="1.0" encoding="UTF-8" standalone="yes"?>
<Relationships xmlns="http://schemas.openxmlformats.org/package/2006/relationships"><Relationship Id="rId8" Type="http://schemas.openxmlformats.org/officeDocument/2006/relationships/image" Target="../media/image713.emf"/><Relationship Id="rId3" Type="http://schemas.openxmlformats.org/officeDocument/2006/relationships/image" Target="../media/image659.png"/><Relationship Id="rId7" Type="http://schemas.openxmlformats.org/officeDocument/2006/relationships/customXml" Target="../ink/ink57.xml"/><Relationship Id="rId2" Type="http://schemas.openxmlformats.org/officeDocument/2006/relationships/image" Target="../media/image658.png"/><Relationship Id="rId1" Type="http://schemas.openxmlformats.org/officeDocument/2006/relationships/slideLayout" Target="../slideLayouts/slideLayout7.xml"/><Relationship Id="rId6" Type="http://schemas.openxmlformats.org/officeDocument/2006/relationships/image" Target="../media/image662.png"/><Relationship Id="rId5" Type="http://schemas.openxmlformats.org/officeDocument/2006/relationships/image" Target="../media/image661.png"/><Relationship Id="rId4" Type="http://schemas.openxmlformats.org/officeDocument/2006/relationships/image" Target="../media/image660.png"/></Relationships>
</file>

<file path=ppt/slides/_rels/slide262.xml.rels><?xml version="1.0" encoding="UTF-8" standalone="yes"?>
<Relationships xmlns="http://schemas.openxmlformats.org/package/2006/relationships"><Relationship Id="rId3" Type="http://schemas.openxmlformats.org/officeDocument/2006/relationships/image" Target="../media/image664.png"/><Relationship Id="rId7" Type="http://schemas.openxmlformats.org/officeDocument/2006/relationships/image" Target="../media/image718.emf"/><Relationship Id="rId2" Type="http://schemas.openxmlformats.org/officeDocument/2006/relationships/image" Target="../media/image663.png"/><Relationship Id="rId1" Type="http://schemas.openxmlformats.org/officeDocument/2006/relationships/slideLayout" Target="../slideLayouts/slideLayout7.xml"/><Relationship Id="rId6" Type="http://schemas.openxmlformats.org/officeDocument/2006/relationships/customXml" Target="../ink/ink58.xml"/><Relationship Id="rId5" Type="http://schemas.openxmlformats.org/officeDocument/2006/relationships/image" Target="../media/image666.png"/><Relationship Id="rId4" Type="http://schemas.openxmlformats.org/officeDocument/2006/relationships/image" Target="../media/image665.png"/></Relationships>
</file>

<file path=ppt/slides/_rels/slide263.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image" Target="../media/image667.png"/><Relationship Id="rId1" Type="http://schemas.openxmlformats.org/officeDocument/2006/relationships/slideLayout" Target="../slideLayouts/slideLayout7.xml"/><Relationship Id="rId6" Type="http://schemas.openxmlformats.org/officeDocument/2006/relationships/image" Target="../media/image722.emf"/><Relationship Id="rId5" Type="http://schemas.openxmlformats.org/officeDocument/2006/relationships/customXml" Target="../ink/ink59.xml"/><Relationship Id="rId4" Type="http://schemas.openxmlformats.org/officeDocument/2006/relationships/image" Target="../media/image669.png"/></Relationships>
</file>

<file path=ppt/slides/_rels/slide264.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image" Target="../media/image670.png"/><Relationship Id="rId1" Type="http://schemas.openxmlformats.org/officeDocument/2006/relationships/slideLayout" Target="../slideLayouts/slideLayout7.xml"/><Relationship Id="rId6" Type="http://schemas.openxmlformats.org/officeDocument/2006/relationships/image" Target="../media/image726.emf"/><Relationship Id="rId5" Type="http://schemas.openxmlformats.org/officeDocument/2006/relationships/customXml" Target="../ink/ink60.xml"/><Relationship Id="rId4" Type="http://schemas.openxmlformats.org/officeDocument/2006/relationships/image" Target="../media/image672.png"/></Relationships>
</file>

<file path=ppt/slides/_rels/slide265.xml.rels><?xml version="1.0" encoding="UTF-8" standalone="yes"?>
<Relationships xmlns="http://schemas.openxmlformats.org/package/2006/relationships"><Relationship Id="rId3" Type="http://schemas.openxmlformats.org/officeDocument/2006/relationships/image" Target="../media/image674.png"/><Relationship Id="rId2" Type="http://schemas.openxmlformats.org/officeDocument/2006/relationships/image" Target="../media/image673.png"/><Relationship Id="rId1" Type="http://schemas.openxmlformats.org/officeDocument/2006/relationships/slideLayout" Target="../slideLayouts/slideLayout7.xml"/><Relationship Id="rId6" Type="http://schemas.openxmlformats.org/officeDocument/2006/relationships/image" Target="../media/image730.emf"/><Relationship Id="rId5" Type="http://schemas.openxmlformats.org/officeDocument/2006/relationships/customXml" Target="../ink/ink61.xml"/><Relationship Id="rId4" Type="http://schemas.openxmlformats.org/officeDocument/2006/relationships/image" Target="../media/image675.png"/></Relationships>
</file>

<file path=ppt/slides/_rels/slide266.xml.rels><?xml version="1.0" encoding="UTF-8" standalone="yes"?>
<Relationships xmlns="http://schemas.openxmlformats.org/package/2006/relationships"><Relationship Id="rId3" Type="http://schemas.openxmlformats.org/officeDocument/2006/relationships/image" Target="../media/image677.png"/><Relationship Id="rId7" Type="http://schemas.openxmlformats.org/officeDocument/2006/relationships/image" Target="../media/image735.emf"/><Relationship Id="rId2" Type="http://schemas.openxmlformats.org/officeDocument/2006/relationships/image" Target="../media/image676.png"/><Relationship Id="rId1" Type="http://schemas.openxmlformats.org/officeDocument/2006/relationships/slideLayout" Target="../slideLayouts/slideLayout7.xml"/><Relationship Id="rId6" Type="http://schemas.openxmlformats.org/officeDocument/2006/relationships/customXml" Target="../ink/ink62.xml"/><Relationship Id="rId5" Type="http://schemas.openxmlformats.org/officeDocument/2006/relationships/image" Target="../media/image679.png"/><Relationship Id="rId4" Type="http://schemas.openxmlformats.org/officeDocument/2006/relationships/image" Target="../media/image678.png"/></Relationships>
</file>

<file path=ppt/slides/_rels/slide267.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image" Target="../media/image680.png"/><Relationship Id="rId1" Type="http://schemas.openxmlformats.org/officeDocument/2006/relationships/slideLayout" Target="../slideLayouts/slideLayout7.xml"/><Relationship Id="rId5" Type="http://schemas.openxmlformats.org/officeDocument/2006/relationships/image" Target="../media/image738.emf"/><Relationship Id="rId4" Type="http://schemas.openxmlformats.org/officeDocument/2006/relationships/customXml" Target="../ink/ink63.xml"/></Relationships>
</file>

<file path=ppt/slides/_rels/slide268.xml.rels><?xml version="1.0" encoding="UTF-8" standalone="yes"?>
<Relationships xmlns="http://schemas.openxmlformats.org/package/2006/relationships"><Relationship Id="rId3" Type="http://schemas.openxmlformats.org/officeDocument/2006/relationships/image" Target="../media/image683.png"/><Relationship Id="rId7" Type="http://schemas.openxmlformats.org/officeDocument/2006/relationships/image" Target="../media/image743.emf"/><Relationship Id="rId2" Type="http://schemas.openxmlformats.org/officeDocument/2006/relationships/image" Target="../media/image682.png"/><Relationship Id="rId1" Type="http://schemas.openxmlformats.org/officeDocument/2006/relationships/slideLayout" Target="../slideLayouts/slideLayout7.xml"/><Relationship Id="rId6" Type="http://schemas.openxmlformats.org/officeDocument/2006/relationships/customXml" Target="../ink/ink64.xml"/><Relationship Id="rId5" Type="http://schemas.openxmlformats.org/officeDocument/2006/relationships/image" Target="../media/image685.png"/><Relationship Id="rId4" Type="http://schemas.openxmlformats.org/officeDocument/2006/relationships/image" Target="../media/image684.png"/></Relationships>
</file>

<file path=ppt/slides/_rels/slide269.xml.rels><?xml version="1.0" encoding="UTF-8" standalone="yes"?>
<Relationships xmlns="http://schemas.openxmlformats.org/package/2006/relationships"><Relationship Id="rId8" Type="http://schemas.openxmlformats.org/officeDocument/2006/relationships/image" Target="../media/image749.emf"/><Relationship Id="rId3" Type="http://schemas.openxmlformats.org/officeDocument/2006/relationships/image" Target="../media/image687.png"/><Relationship Id="rId7" Type="http://schemas.openxmlformats.org/officeDocument/2006/relationships/customXml" Target="../ink/ink65.xml"/><Relationship Id="rId2" Type="http://schemas.openxmlformats.org/officeDocument/2006/relationships/image" Target="../media/image686.png"/><Relationship Id="rId1" Type="http://schemas.openxmlformats.org/officeDocument/2006/relationships/slideLayout" Target="../slideLayouts/slideLayout7.xml"/><Relationship Id="rId6" Type="http://schemas.openxmlformats.org/officeDocument/2006/relationships/image" Target="../media/image690.png"/><Relationship Id="rId5" Type="http://schemas.openxmlformats.org/officeDocument/2006/relationships/image" Target="../media/image689.png"/><Relationship Id="rId4" Type="http://schemas.openxmlformats.org/officeDocument/2006/relationships/image" Target="../media/image688.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70.xml.rels><?xml version="1.0" encoding="UTF-8" standalone="yes"?>
<Relationships xmlns="http://schemas.openxmlformats.org/package/2006/relationships"><Relationship Id="rId2" Type="http://schemas.openxmlformats.org/officeDocument/2006/relationships/image" Target="../media/image691.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image" Target="../media/image692.png"/><Relationship Id="rId1" Type="http://schemas.openxmlformats.org/officeDocument/2006/relationships/slideLayout" Target="../slideLayouts/slideLayout7.xml"/><Relationship Id="rId4" Type="http://schemas.openxmlformats.org/officeDocument/2006/relationships/image" Target="../media/image752.emf"/></Relationships>
</file>

<file path=ppt/slides/_rels/slide272.xml.rels><?xml version="1.0" encoding="UTF-8" standalone="yes"?>
<Relationships xmlns="http://schemas.openxmlformats.org/package/2006/relationships"><Relationship Id="rId3" Type="http://schemas.openxmlformats.org/officeDocument/2006/relationships/image" Target="../media/image694.png"/><Relationship Id="rId2" Type="http://schemas.openxmlformats.org/officeDocument/2006/relationships/image" Target="../media/image693.png"/><Relationship Id="rId1" Type="http://schemas.openxmlformats.org/officeDocument/2006/relationships/slideLayout" Target="../slideLayouts/slideLayout7.xml"/><Relationship Id="rId6" Type="http://schemas.openxmlformats.org/officeDocument/2006/relationships/image" Target="../media/image756.emf"/><Relationship Id="rId5" Type="http://schemas.openxmlformats.org/officeDocument/2006/relationships/customXml" Target="../ink/ink67.xml"/><Relationship Id="rId4" Type="http://schemas.openxmlformats.org/officeDocument/2006/relationships/image" Target="../media/image695.png"/></Relationships>
</file>

<file path=ppt/slides/_rels/slide273.xml.rels><?xml version="1.0" encoding="UTF-8" standalone="yes"?>
<Relationships xmlns="http://schemas.openxmlformats.org/package/2006/relationships"><Relationship Id="rId3" Type="http://schemas.openxmlformats.org/officeDocument/2006/relationships/image" Target="../media/image697.png"/><Relationship Id="rId2" Type="http://schemas.openxmlformats.org/officeDocument/2006/relationships/image" Target="../media/image696.png"/><Relationship Id="rId1" Type="http://schemas.openxmlformats.org/officeDocument/2006/relationships/slideLayout" Target="../slideLayouts/slideLayout7.xml"/><Relationship Id="rId6" Type="http://schemas.openxmlformats.org/officeDocument/2006/relationships/image" Target="../media/image760.emf"/><Relationship Id="rId5" Type="http://schemas.openxmlformats.org/officeDocument/2006/relationships/customXml" Target="../ink/ink68.xml"/><Relationship Id="rId4" Type="http://schemas.openxmlformats.org/officeDocument/2006/relationships/image" Target="../media/image698.png"/></Relationships>
</file>

<file path=ppt/slides/_rels/slide274.xml.rels><?xml version="1.0" encoding="UTF-8" standalone="yes"?>
<Relationships xmlns="http://schemas.openxmlformats.org/package/2006/relationships"><Relationship Id="rId8" Type="http://schemas.openxmlformats.org/officeDocument/2006/relationships/image" Target="../media/image766.emf"/><Relationship Id="rId3" Type="http://schemas.openxmlformats.org/officeDocument/2006/relationships/image" Target="../media/image700.png"/><Relationship Id="rId7" Type="http://schemas.openxmlformats.org/officeDocument/2006/relationships/customXml" Target="../ink/ink69.xml"/><Relationship Id="rId2" Type="http://schemas.openxmlformats.org/officeDocument/2006/relationships/image" Target="../media/image699.png"/><Relationship Id="rId1" Type="http://schemas.openxmlformats.org/officeDocument/2006/relationships/slideLayout" Target="../slideLayouts/slideLayout7.xml"/><Relationship Id="rId6" Type="http://schemas.openxmlformats.org/officeDocument/2006/relationships/image" Target="../media/image703.png"/><Relationship Id="rId5" Type="http://schemas.openxmlformats.org/officeDocument/2006/relationships/image" Target="../media/image702.png"/><Relationship Id="rId4" Type="http://schemas.openxmlformats.org/officeDocument/2006/relationships/image" Target="../media/image701.png"/></Relationships>
</file>

<file path=ppt/slides/_rels/slide275.xml.rels><?xml version="1.0" encoding="UTF-8" standalone="yes"?>
<Relationships xmlns="http://schemas.openxmlformats.org/package/2006/relationships"><Relationship Id="rId3" Type="http://schemas.openxmlformats.org/officeDocument/2006/relationships/image" Target="../media/image705.png"/><Relationship Id="rId2" Type="http://schemas.openxmlformats.org/officeDocument/2006/relationships/image" Target="../media/image704.png"/><Relationship Id="rId1" Type="http://schemas.openxmlformats.org/officeDocument/2006/relationships/slideLayout" Target="../slideLayouts/slideLayout7.xml"/><Relationship Id="rId6" Type="http://schemas.openxmlformats.org/officeDocument/2006/relationships/image" Target="../media/image770.emf"/><Relationship Id="rId5" Type="http://schemas.openxmlformats.org/officeDocument/2006/relationships/customXml" Target="../ink/ink70.xml"/><Relationship Id="rId4" Type="http://schemas.openxmlformats.org/officeDocument/2006/relationships/image" Target="../media/image706.png"/></Relationships>
</file>

<file path=ppt/slides/_rels/slide276.xml.rels><?xml version="1.0" encoding="UTF-8" standalone="yes"?>
<Relationships xmlns="http://schemas.openxmlformats.org/package/2006/relationships"><Relationship Id="rId8" Type="http://schemas.openxmlformats.org/officeDocument/2006/relationships/customXml" Target="../ink/ink72.xml"/><Relationship Id="rId3" Type="http://schemas.openxmlformats.org/officeDocument/2006/relationships/image" Target="../media/image708.png"/><Relationship Id="rId7" Type="http://schemas.openxmlformats.org/officeDocument/2006/relationships/image" Target="../media/image775.emf"/><Relationship Id="rId2" Type="http://schemas.openxmlformats.org/officeDocument/2006/relationships/image" Target="../media/image707.png"/><Relationship Id="rId1" Type="http://schemas.openxmlformats.org/officeDocument/2006/relationships/slideLayout" Target="../slideLayouts/slideLayout7.xml"/><Relationship Id="rId6" Type="http://schemas.openxmlformats.org/officeDocument/2006/relationships/customXml" Target="../ink/ink71.xml"/><Relationship Id="rId5" Type="http://schemas.openxmlformats.org/officeDocument/2006/relationships/image" Target="../media/image710.png"/><Relationship Id="rId4" Type="http://schemas.openxmlformats.org/officeDocument/2006/relationships/image" Target="../media/image709.png"/><Relationship Id="rId9" Type="http://schemas.openxmlformats.org/officeDocument/2006/relationships/image" Target="../media/image776.emf"/></Relationships>
</file>

<file path=ppt/slides/_rels/slide277.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711.png"/><Relationship Id="rId1" Type="http://schemas.openxmlformats.org/officeDocument/2006/relationships/slideLayout" Target="../slideLayouts/slideLayout7.xml"/><Relationship Id="rId5" Type="http://schemas.openxmlformats.org/officeDocument/2006/relationships/image" Target="../media/image779.emf"/><Relationship Id="rId4" Type="http://schemas.openxmlformats.org/officeDocument/2006/relationships/customXml" Target="../ink/ink73.xml"/></Relationships>
</file>

<file path=ppt/slides/_rels/slide278.xml.rels><?xml version="1.0" encoding="UTF-8" standalone="yes"?>
<Relationships xmlns="http://schemas.openxmlformats.org/package/2006/relationships"><Relationship Id="rId3" Type="http://schemas.openxmlformats.org/officeDocument/2006/relationships/image" Target="../media/image714.png"/><Relationship Id="rId2" Type="http://schemas.openxmlformats.org/officeDocument/2006/relationships/image" Target="../media/image713.png"/><Relationship Id="rId1" Type="http://schemas.openxmlformats.org/officeDocument/2006/relationships/slideLayout" Target="../slideLayouts/slideLayout7.xml"/><Relationship Id="rId6" Type="http://schemas.openxmlformats.org/officeDocument/2006/relationships/image" Target="../media/image783.emf"/><Relationship Id="rId5" Type="http://schemas.openxmlformats.org/officeDocument/2006/relationships/customXml" Target="../ink/ink74.xml"/><Relationship Id="rId4" Type="http://schemas.openxmlformats.org/officeDocument/2006/relationships/image" Target="../media/image715.png"/></Relationships>
</file>

<file path=ppt/slides/_rels/slide279.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image" Target="../media/image716.png"/><Relationship Id="rId1" Type="http://schemas.openxmlformats.org/officeDocument/2006/relationships/slideLayout" Target="../slideLayouts/slideLayout7.xml"/><Relationship Id="rId4" Type="http://schemas.openxmlformats.org/officeDocument/2006/relationships/image" Target="../media/image785.emf"/></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718.png"/><Relationship Id="rId2" Type="http://schemas.openxmlformats.org/officeDocument/2006/relationships/image" Target="../media/image717.png"/><Relationship Id="rId1" Type="http://schemas.openxmlformats.org/officeDocument/2006/relationships/slideLayout" Target="../slideLayouts/slideLayout7.xml"/><Relationship Id="rId5" Type="http://schemas.openxmlformats.org/officeDocument/2006/relationships/image" Target="../media/image788.emf"/><Relationship Id="rId4" Type="http://schemas.openxmlformats.org/officeDocument/2006/relationships/customXml" Target="../ink/ink76.xml"/></Relationships>
</file>

<file path=ppt/slides/_rels/slide281.xml.rels><?xml version="1.0" encoding="UTF-8" standalone="yes"?>
<Relationships xmlns="http://schemas.openxmlformats.org/package/2006/relationships"><Relationship Id="rId3" Type="http://schemas.openxmlformats.org/officeDocument/2006/relationships/customXml" Target="../ink/ink77.xml"/><Relationship Id="rId2" Type="http://schemas.openxmlformats.org/officeDocument/2006/relationships/image" Target="../media/image719.png"/><Relationship Id="rId1" Type="http://schemas.openxmlformats.org/officeDocument/2006/relationships/slideLayout" Target="../slideLayouts/slideLayout7.xml"/><Relationship Id="rId4" Type="http://schemas.openxmlformats.org/officeDocument/2006/relationships/image" Target="../media/image790.emf"/></Relationships>
</file>

<file path=ppt/slides/_rels/slide282.xml.rels><?xml version="1.0" encoding="UTF-8" standalone="yes"?>
<Relationships xmlns="http://schemas.openxmlformats.org/package/2006/relationships"><Relationship Id="rId3" Type="http://schemas.openxmlformats.org/officeDocument/2006/relationships/image" Target="../media/image721.png"/><Relationship Id="rId7" Type="http://schemas.openxmlformats.org/officeDocument/2006/relationships/image" Target="../media/image795.emf"/><Relationship Id="rId2" Type="http://schemas.openxmlformats.org/officeDocument/2006/relationships/image" Target="../media/image720.png"/><Relationship Id="rId1" Type="http://schemas.openxmlformats.org/officeDocument/2006/relationships/slideLayout" Target="../slideLayouts/slideLayout7.xml"/><Relationship Id="rId6" Type="http://schemas.openxmlformats.org/officeDocument/2006/relationships/customXml" Target="../ink/ink78.xml"/><Relationship Id="rId5" Type="http://schemas.openxmlformats.org/officeDocument/2006/relationships/image" Target="../media/image723.png"/><Relationship Id="rId4" Type="http://schemas.openxmlformats.org/officeDocument/2006/relationships/image" Target="../media/image722.png"/></Relationships>
</file>

<file path=ppt/slides/_rels/slide283.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media/image725.png"/><Relationship Id="rId7" Type="http://schemas.openxmlformats.org/officeDocument/2006/relationships/image" Target="../media/image729.png"/><Relationship Id="rId2" Type="http://schemas.openxmlformats.org/officeDocument/2006/relationships/image" Target="../media/image724.png"/><Relationship Id="rId1" Type="http://schemas.openxmlformats.org/officeDocument/2006/relationships/slideLayout" Target="../slideLayouts/slideLayout7.xml"/><Relationship Id="rId6" Type="http://schemas.openxmlformats.org/officeDocument/2006/relationships/image" Target="../media/image728.png"/><Relationship Id="rId5" Type="http://schemas.openxmlformats.org/officeDocument/2006/relationships/image" Target="../media/image727.png"/><Relationship Id="rId10" Type="http://schemas.openxmlformats.org/officeDocument/2006/relationships/image" Target="../media/image803.emf"/><Relationship Id="rId4" Type="http://schemas.openxmlformats.org/officeDocument/2006/relationships/image" Target="../media/image726.png"/><Relationship Id="rId9" Type="http://schemas.openxmlformats.org/officeDocument/2006/relationships/customXml" Target="../ink/ink79.xml"/></Relationships>
</file>

<file path=ppt/slides/_rels/slide284.xml.rels><?xml version="1.0" encoding="UTF-8" standalone="yes"?>
<Relationships xmlns="http://schemas.openxmlformats.org/package/2006/relationships"><Relationship Id="rId3" Type="http://schemas.openxmlformats.org/officeDocument/2006/relationships/customXml" Target="../ink/ink80.xml"/><Relationship Id="rId2" Type="http://schemas.openxmlformats.org/officeDocument/2006/relationships/image" Target="../media/image731.png"/><Relationship Id="rId1" Type="http://schemas.openxmlformats.org/officeDocument/2006/relationships/slideLayout" Target="../slideLayouts/slideLayout7.xml"/><Relationship Id="rId4" Type="http://schemas.openxmlformats.org/officeDocument/2006/relationships/image" Target="../media/image805.emf"/></Relationships>
</file>

<file path=ppt/slides/_rels/slide285.xml.rels><?xml version="1.0" encoding="UTF-8" standalone="yes"?>
<Relationships xmlns="http://schemas.openxmlformats.org/package/2006/relationships"><Relationship Id="rId3" Type="http://schemas.openxmlformats.org/officeDocument/2006/relationships/image" Target="../media/image733.png"/><Relationship Id="rId7" Type="http://schemas.openxmlformats.org/officeDocument/2006/relationships/image" Target="../media/image810.emf"/><Relationship Id="rId2" Type="http://schemas.openxmlformats.org/officeDocument/2006/relationships/image" Target="../media/image732.png"/><Relationship Id="rId1" Type="http://schemas.openxmlformats.org/officeDocument/2006/relationships/slideLayout" Target="../slideLayouts/slideLayout7.xml"/><Relationship Id="rId6" Type="http://schemas.openxmlformats.org/officeDocument/2006/relationships/customXml" Target="../ink/ink81.xml"/><Relationship Id="rId5" Type="http://schemas.openxmlformats.org/officeDocument/2006/relationships/image" Target="../media/image735.png"/><Relationship Id="rId4" Type="http://schemas.openxmlformats.org/officeDocument/2006/relationships/image" Target="../media/image734.png"/></Relationships>
</file>

<file path=ppt/slides/_rels/slide286.xml.rels><?xml version="1.0" encoding="UTF-8" standalone="yes"?>
<Relationships xmlns="http://schemas.openxmlformats.org/package/2006/relationships"><Relationship Id="rId3" Type="http://schemas.openxmlformats.org/officeDocument/2006/relationships/customXml" Target="../ink/ink82.xml"/><Relationship Id="rId2" Type="http://schemas.openxmlformats.org/officeDocument/2006/relationships/image" Target="../media/image736.png"/><Relationship Id="rId1" Type="http://schemas.openxmlformats.org/officeDocument/2006/relationships/slideLayout" Target="../slideLayouts/slideLayout7.xml"/><Relationship Id="rId6" Type="http://schemas.openxmlformats.org/officeDocument/2006/relationships/image" Target="../media/image739.emf"/><Relationship Id="rId5" Type="http://schemas.openxmlformats.org/officeDocument/2006/relationships/customXml" Target="../ink/ink83.xml"/><Relationship Id="rId4" Type="http://schemas.openxmlformats.org/officeDocument/2006/relationships/image" Target="../media/image737.emf"/></Relationships>
</file>

<file path=ppt/slides/_rels/slide287.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image" Target="../media/image740.png"/><Relationship Id="rId1" Type="http://schemas.openxmlformats.org/officeDocument/2006/relationships/slideLayout" Target="../slideLayouts/slideLayout7.xml"/><Relationship Id="rId6" Type="http://schemas.openxmlformats.org/officeDocument/2006/relationships/image" Target="../media/image742.emf"/><Relationship Id="rId5" Type="http://schemas.openxmlformats.org/officeDocument/2006/relationships/customXml" Target="../ink/ink85.xml"/><Relationship Id="rId4" Type="http://schemas.openxmlformats.org/officeDocument/2006/relationships/image" Target="../media/image741.emf"/></Relationships>
</file>

<file path=ppt/slides/_rels/slide288.xml.rels><?xml version="1.0" encoding="UTF-8" standalone="yes"?>
<Relationships xmlns="http://schemas.openxmlformats.org/package/2006/relationships"><Relationship Id="rId3" Type="http://schemas.openxmlformats.org/officeDocument/2006/relationships/image" Target="../media/image744.png"/><Relationship Id="rId2" Type="http://schemas.openxmlformats.org/officeDocument/2006/relationships/image" Target="../media/image743.png"/><Relationship Id="rId1" Type="http://schemas.openxmlformats.org/officeDocument/2006/relationships/slideLayout" Target="../slideLayouts/slideLayout7.xml"/><Relationship Id="rId6" Type="http://schemas.openxmlformats.org/officeDocument/2006/relationships/image" Target="../media/image746.emf"/><Relationship Id="rId5" Type="http://schemas.openxmlformats.org/officeDocument/2006/relationships/customXml" Target="../ink/ink86.xml"/><Relationship Id="rId4" Type="http://schemas.openxmlformats.org/officeDocument/2006/relationships/image" Target="../media/image745.png"/></Relationships>
</file>

<file path=ppt/slides/_rels/slide289.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image" Target="../media/image747.png"/><Relationship Id="rId1" Type="http://schemas.openxmlformats.org/officeDocument/2006/relationships/slideLayout" Target="../slideLayouts/slideLayout7.xml"/><Relationship Id="rId4" Type="http://schemas.openxmlformats.org/officeDocument/2006/relationships/image" Target="../media/image748.emf"/></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90.xml.rels><?xml version="1.0" encoding="UTF-8" standalone="yes"?>
<Relationships xmlns="http://schemas.openxmlformats.org/package/2006/relationships"><Relationship Id="rId3" Type="http://schemas.openxmlformats.org/officeDocument/2006/relationships/image" Target="../media/image750.png"/><Relationship Id="rId7" Type="http://schemas.openxmlformats.org/officeDocument/2006/relationships/image" Target="../media/image753.emf"/><Relationship Id="rId2" Type="http://schemas.openxmlformats.org/officeDocument/2006/relationships/image" Target="../media/image749.png"/><Relationship Id="rId1" Type="http://schemas.openxmlformats.org/officeDocument/2006/relationships/slideLayout" Target="../slideLayouts/slideLayout7.xml"/><Relationship Id="rId6" Type="http://schemas.openxmlformats.org/officeDocument/2006/relationships/customXml" Target="../ink/ink88.xml"/><Relationship Id="rId5" Type="http://schemas.openxmlformats.org/officeDocument/2006/relationships/image" Target="../media/image752.png"/><Relationship Id="rId4" Type="http://schemas.openxmlformats.org/officeDocument/2006/relationships/image" Target="../media/image751.png"/></Relationships>
</file>

<file path=ppt/slides/_rels/slide291.xml.rels><?xml version="1.0" encoding="UTF-8" standalone="yes"?>
<Relationships xmlns="http://schemas.openxmlformats.org/package/2006/relationships"><Relationship Id="rId3" Type="http://schemas.openxmlformats.org/officeDocument/2006/relationships/image" Target="../media/image755.png"/><Relationship Id="rId2" Type="http://schemas.openxmlformats.org/officeDocument/2006/relationships/image" Target="../media/image754.png"/><Relationship Id="rId1" Type="http://schemas.openxmlformats.org/officeDocument/2006/relationships/slideLayout" Target="../slideLayouts/slideLayout7.xml"/><Relationship Id="rId5" Type="http://schemas.openxmlformats.org/officeDocument/2006/relationships/image" Target="../media/image757.emf"/><Relationship Id="rId4" Type="http://schemas.openxmlformats.org/officeDocument/2006/relationships/customXml" Target="../ink/ink89.xml"/></Relationships>
</file>

<file path=ppt/slides/_rels/slide292.xml.rels><?xml version="1.0" encoding="UTF-8" standalone="yes"?>
<Relationships xmlns="http://schemas.openxmlformats.org/package/2006/relationships"><Relationship Id="rId3" Type="http://schemas.openxmlformats.org/officeDocument/2006/relationships/customXml" Target="../ink/ink90.xml"/><Relationship Id="rId2" Type="http://schemas.openxmlformats.org/officeDocument/2006/relationships/image" Target="../media/image758.png"/><Relationship Id="rId1" Type="http://schemas.openxmlformats.org/officeDocument/2006/relationships/slideLayout" Target="../slideLayouts/slideLayout7.xml"/><Relationship Id="rId4" Type="http://schemas.openxmlformats.org/officeDocument/2006/relationships/image" Target="../media/image759.emf"/></Relationships>
</file>

<file path=ppt/slides/_rels/slide293.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image" Target="../media/image760.png"/><Relationship Id="rId1" Type="http://schemas.openxmlformats.org/officeDocument/2006/relationships/slideLayout" Target="../slideLayouts/slideLayout7.xml"/><Relationship Id="rId5" Type="http://schemas.openxmlformats.org/officeDocument/2006/relationships/image" Target="../media/image762.emf"/><Relationship Id="rId4" Type="http://schemas.openxmlformats.org/officeDocument/2006/relationships/customXml" Target="../ink/ink91.xml"/></Relationships>
</file>

<file path=ppt/slides/_rels/slide294.xml.rels><?xml version="1.0" encoding="UTF-8" standalone="yes"?>
<Relationships xmlns="http://schemas.openxmlformats.org/package/2006/relationships"><Relationship Id="rId3" Type="http://schemas.openxmlformats.org/officeDocument/2006/relationships/customXml" Target="../ink/ink92.xml"/><Relationship Id="rId2" Type="http://schemas.openxmlformats.org/officeDocument/2006/relationships/image" Target="../media/image763.png"/><Relationship Id="rId1" Type="http://schemas.openxmlformats.org/officeDocument/2006/relationships/slideLayout" Target="../slideLayouts/slideLayout7.xml"/><Relationship Id="rId4" Type="http://schemas.openxmlformats.org/officeDocument/2006/relationships/image" Target="../media/image764.emf"/></Relationships>
</file>

<file path=ppt/slides/_rels/slide295.xml.rels><?xml version="1.0" encoding="UTF-8" standalone="yes"?>
<Relationships xmlns="http://schemas.openxmlformats.org/package/2006/relationships"><Relationship Id="rId3" Type="http://schemas.openxmlformats.org/officeDocument/2006/relationships/image" Target="../media/image766.png"/><Relationship Id="rId2" Type="http://schemas.openxmlformats.org/officeDocument/2006/relationships/image" Target="../media/image765.png"/><Relationship Id="rId1" Type="http://schemas.openxmlformats.org/officeDocument/2006/relationships/slideLayout" Target="../slideLayouts/slideLayout7.xml"/><Relationship Id="rId6" Type="http://schemas.openxmlformats.org/officeDocument/2006/relationships/image" Target="../media/image768.emf"/><Relationship Id="rId5" Type="http://schemas.openxmlformats.org/officeDocument/2006/relationships/customXml" Target="../ink/ink93.xml"/><Relationship Id="rId4" Type="http://schemas.openxmlformats.org/officeDocument/2006/relationships/image" Target="../media/image767.png"/></Relationships>
</file>

<file path=ppt/slides/_rels/slide296.xml.rels><?xml version="1.0" encoding="UTF-8" standalone="yes"?>
<Relationships xmlns="http://schemas.openxmlformats.org/package/2006/relationships"><Relationship Id="rId3" Type="http://schemas.openxmlformats.org/officeDocument/2006/relationships/customXml" Target="../ink/ink94.xml"/><Relationship Id="rId2" Type="http://schemas.openxmlformats.org/officeDocument/2006/relationships/image" Target="../media/image769.png"/><Relationship Id="rId1" Type="http://schemas.openxmlformats.org/officeDocument/2006/relationships/slideLayout" Target="../slideLayouts/slideLayout7.xml"/><Relationship Id="rId4" Type="http://schemas.openxmlformats.org/officeDocument/2006/relationships/image" Target="../media/image771.emf"/></Relationships>
</file>

<file path=ppt/slides/_rels/slide297.xml.rels><?xml version="1.0" encoding="UTF-8" standalone="yes"?>
<Relationships xmlns="http://schemas.openxmlformats.org/package/2006/relationships"><Relationship Id="rId3" Type="http://schemas.openxmlformats.org/officeDocument/2006/relationships/customXml" Target="../ink/ink95.xml"/><Relationship Id="rId2" Type="http://schemas.openxmlformats.org/officeDocument/2006/relationships/image" Target="../media/image772.png"/><Relationship Id="rId1" Type="http://schemas.openxmlformats.org/officeDocument/2006/relationships/slideLayout" Target="../slideLayouts/slideLayout7.xml"/><Relationship Id="rId4" Type="http://schemas.openxmlformats.org/officeDocument/2006/relationships/image" Target="../media/image773.emf"/></Relationships>
</file>

<file path=ppt/slides/_rels/slide298.xml.rels><?xml version="1.0" encoding="UTF-8" standalone="yes"?>
<Relationships xmlns="http://schemas.openxmlformats.org/package/2006/relationships"><Relationship Id="rId3" Type="http://schemas.openxmlformats.org/officeDocument/2006/relationships/image" Target="../media/image775.png"/><Relationship Id="rId2" Type="http://schemas.openxmlformats.org/officeDocument/2006/relationships/image" Target="../media/image774.png"/><Relationship Id="rId1" Type="http://schemas.openxmlformats.org/officeDocument/2006/relationships/slideLayout" Target="../slideLayouts/slideLayout7.xml"/><Relationship Id="rId5" Type="http://schemas.openxmlformats.org/officeDocument/2006/relationships/image" Target="../media/image777.emf"/><Relationship Id="rId4" Type="http://schemas.openxmlformats.org/officeDocument/2006/relationships/customXml" Target="../ink/ink96.xml"/></Relationships>
</file>

<file path=ppt/slides/_rels/slide299.xml.rels><?xml version="1.0" encoding="UTF-8" standalone="yes"?>
<Relationships xmlns="http://schemas.openxmlformats.org/package/2006/relationships"><Relationship Id="rId3" Type="http://schemas.openxmlformats.org/officeDocument/2006/relationships/customXml" Target="../ink/ink97.xml"/><Relationship Id="rId2" Type="http://schemas.openxmlformats.org/officeDocument/2006/relationships/image" Target="../media/image778.png"/><Relationship Id="rId1" Type="http://schemas.openxmlformats.org/officeDocument/2006/relationships/slideLayout" Target="../slideLayouts/slideLayout7.xml"/><Relationship Id="rId4" Type="http://schemas.openxmlformats.org/officeDocument/2006/relationships/image" Target="../media/image780.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00.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image" Target="../media/image781.png"/><Relationship Id="rId1" Type="http://schemas.openxmlformats.org/officeDocument/2006/relationships/slideLayout" Target="../slideLayouts/slideLayout7.xml"/><Relationship Id="rId5" Type="http://schemas.openxmlformats.org/officeDocument/2006/relationships/image" Target="../media/image784.emf"/><Relationship Id="rId4" Type="http://schemas.openxmlformats.org/officeDocument/2006/relationships/customXml" Target="../ink/ink98.xml"/></Relationships>
</file>

<file path=ppt/slides/_rels/slide301.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image" Target="../media/image785.png"/><Relationship Id="rId1" Type="http://schemas.openxmlformats.org/officeDocument/2006/relationships/slideLayout" Target="../slideLayouts/slideLayout7.xml"/><Relationship Id="rId4" Type="http://schemas.openxmlformats.org/officeDocument/2006/relationships/image" Target="../media/image786.emf"/></Relationships>
</file>

<file path=ppt/slides/_rels/slide302.xml.rels><?xml version="1.0" encoding="UTF-8" standalone="yes"?>
<Relationships xmlns="http://schemas.openxmlformats.org/package/2006/relationships"><Relationship Id="rId3" Type="http://schemas.openxmlformats.org/officeDocument/2006/relationships/image" Target="../media/image788.png"/><Relationship Id="rId2" Type="http://schemas.openxmlformats.org/officeDocument/2006/relationships/image" Target="../media/image787.png"/><Relationship Id="rId1" Type="http://schemas.openxmlformats.org/officeDocument/2006/relationships/slideLayout" Target="../slideLayouts/slideLayout7.xml"/><Relationship Id="rId6" Type="http://schemas.openxmlformats.org/officeDocument/2006/relationships/image" Target="../media/image791.emf"/><Relationship Id="rId5" Type="http://schemas.openxmlformats.org/officeDocument/2006/relationships/customXml" Target="../ink/ink100.xml"/><Relationship Id="rId4" Type="http://schemas.openxmlformats.org/officeDocument/2006/relationships/image" Target="../media/image789.png"/></Relationships>
</file>

<file path=ppt/slides/_rels/slide303.xml.rels><?xml version="1.0" encoding="UTF-8" standalone="yes"?>
<Relationships xmlns="http://schemas.openxmlformats.org/package/2006/relationships"><Relationship Id="rId3" Type="http://schemas.openxmlformats.org/officeDocument/2006/relationships/image" Target="../media/image793.png"/><Relationship Id="rId2" Type="http://schemas.openxmlformats.org/officeDocument/2006/relationships/image" Target="../media/image792.png"/><Relationship Id="rId1" Type="http://schemas.openxmlformats.org/officeDocument/2006/relationships/slideLayout" Target="../slideLayouts/slideLayout7.xml"/><Relationship Id="rId5" Type="http://schemas.openxmlformats.org/officeDocument/2006/relationships/image" Target="../media/image794.emf"/><Relationship Id="rId4" Type="http://schemas.openxmlformats.org/officeDocument/2006/relationships/customXml" Target="../ink/ink101.xml"/></Relationships>
</file>

<file path=ppt/slides/_rels/slide304.xml.rels><?xml version="1.0" encoding="UTF-8" standalone="yes"?>
<Relationships xmlns="http://schemas.openxmlformats.org/package/2006/relationships"><Relationship Id="rId2" Type="http://schemas.openxmlformats.org/officeDocument/2006/relationships/image" Target="../media/image795.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7540.png"/><Relationship Id="rId2" Type="http://schemas.openxmlformats.org/officeDocument/2006/relationships/image" Target="../media/image796.png"/><Relationship Id="rId1" Type="http://schemas.openxmlformats.org/officeDocument/2006/relationships/slideLayout" Target="../slideLayouts/slideLayout7.xml"/><Relationship Id="rId5" Type="http://schemas.openxmlformats.org/officeDocument/2006/relationships/image" Target="../media/image797.emf"/><Relationship Id="rId4" Type="http://schemas.openxmlformats.org/officeDocument/2006/relationships/customXml" Target="../ink/ink102.xml"/></Relationships>
</file>

<file path=ppt/slides/_rels/slide306.xml.rels><?xml version="1.0" encoding="UTF-8" standalone="yes"?>
<Relationships xmlns="http://schemas.openxmlformats.org/package/2006/relationships"><Relationship Id="rId3" Type="http://schemas.openxmlformats.org/officeDocument/2006/relationships/image" Target="../media/image799.png"/><Relationship Id="rId2" Type="http://schemas.openxmlformats.org/officeDocument/2006/relationships/image" Target="../media/image798.png"/><Relationship Id="rId1" Type="http://schemas.openxmlformats.org/officeDocument/2006/relationships/slideLayout" Target="../slideLayouts/slideLayout7.xml"/><Relationship Id="rId6" Type="http://schemas.openxmlformats.org/officeDocument/2006/relationships/image" Target="../media/image801.emf"/><Relationship Id="rId5" Type="http://schemas.openxmlformats.org/officeDocument/2006/relationships/customXml" Target="../ink/ink103.xml"/><Relationship Id="rId4" Type="http://schemas.openxmlformats.org/officeDocument/2006/relationships/image" Target="../media/image800.png"/></Relationships>
</file>

<file path=ppt/slides/_rels/slide307.xml.rels><?xml version="1.0" encoding="UTF-8" standalone="yes"?>
<Relationships xmlns="http://schemas.openxmlformats.org/package/2006/relationships"><Relationship Id="rId3" Type="http://schemas.openxmlformats.org/officeDocument/2006/relationships/image" Target="../media/image803.png"/><Relationship Id="rId2" Type="http://schemas.openxmlformats.org/officeDocument/2006/relationships/image" Target="../media/image802.png"/><Relationship Id="rId1" Type="http://schemas.openxmlformats.org/officeDocument/2006/relationships/slideLayout" Target="../slideLayouts/slideLayout7.xml"/><Relationship Id="rId6" Type="http://schemas.openxmlformats.org/officeDocument/2006/relationships/image" Target="../media/image806.emf"/><Relationship Id="rId5" Type="http://schemas.openxmlformats.org/officeDocument/2006/relationships/customXml" Target="../ink/ink104.xml"/><Relationship Id="rId4" Type="http://schemas.openxmlformats.org/officeDocument/2006/relationships/image" Target="../media/image804.png"/></Relationships>
</file>

<file path=ppt/slides/_rels/slide308.xml.rels><?xml version="1.0" encoding="UTF-8" standalone="yes"?>
<Relationships xmlns="http://schemas.openxmlformats.org/package/2006/relationships"><Relationship Id="rId3" Type="http://schemas.openxmlformats.org/officeDocument/2006/relationships/customXml" Target="../ink/ink105.xml"/><Relationship Id="rId2" Type="http://schemas.openxmlformats.org/officeDocument/2006/relationships/image" Target="../media/image807.png"/><Relationship Id="rId1" Type="http://schemas.openxmlformats.org/officeDocument/2006/relationships/slideLayout" Target="../slideLayouts/slideLayout7.xml"/><Relationship Id="rId4" Type="http://schemas.openxmlformats.org/officeDocument/2006/relationships/image" Target="../media/image808.emf"/></Relationships>
</file>

<file path=ppt/slides/_rels/slide30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9.png"/><Relationship Id="rId1" Type="http://schemas.openxmlformats.org/officeDocument/2006/relationships/slideLayout" Target="../slideLayouts/slideLayout7.xml"/><Relationship Id="rId5" Type="http://schemas.openxmlformats.org/officeDocument/2006/relationships/image" Target="../media/image811.emf"/><Relationship Id="rId4" Type="http://schemas.openxmlformats.org/officeDocument/2006/relationships/customXml" Target="../ink/ink106.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10.xml.rels><?xml version="1.0" encoding="UTF-8" standalone="yes"?>
<Relationships xmlns="http://schemas.openxmlformats.org/package/2006/relationships"><Relationship Id="rId3" Type="http://schemas.openxmlformats.org/officeDocument/2006/relationships/image" Target="../media/image813.png"/><Relationship Id="rId7" Type="http://schemas.openxmlformats.org/officeDocument/2006/relationships/image" Target="../media/image816.emf"/><Relationship Id="rId2" Type="http://schemas.openxmlformats.org/officeDocument/2006/relationships/image" Target="../media/image812.png"/><Relationship Id="rId1" Type="http://schemas.openxmlformats.org/officeDocument/2006/relationships/slideLayout" Target="../slideLayouts/slideLayout7.xml"/><Relationship Id="rId6" Type="http://schemas.openxmlformats.org/officeDocument/2006/relationships/customXml" Target="../ink/ink107.xml"/><Relationship Id="rId5" Type="http://schemas.openxmlformats.org/officeDocument/2006/relationships/image" Target="../media/image815.png"/><Relationship Id="rId4" Type="http://schemas.openxmlformats.org/officeDocument/2006/relationships/image" Target="../media/image814.png"/></Relationships>
</file>

<file path=ppt/slides/_rels/slide311.xml.rels><?xml version="1.0" encoding="UTF-8" standalone="yes"?>
<Relationships xmlns="http://schemas.openxmlformats.org/package/2006/relationships"><Relationship Id="rId3" Type="http://schemas.openxmlformats.org/officeDocument/2006/relationships/image" Target="../media/image818.png"/><Relationship Id="rId7" Type="http://schemas.openxmlformats.org/officeDocument/2006/relationships/image" Target="../media/image821.emf"/><Relationship Id="rId2" Type="http://schemas.openxmlformats.org/officeDocument/2006/relationships/image" Target="../media/image817.png"/><Relationship Id="rId1" Type="http://schemas.openxmlformats.org/officeDocument/2006/relationships/slideLayout" Target="../slideLayouts/slideLayout7.xml"/><Relationship Id="rId6" Type="http://schemas.openxmlformats.org/officeDocument/2006/relationships/customXml" Target="../ink/ink108.xml"/><Relationship Id="rId5" Type="http://schemas.openxmlformats.org/officeDocument/2006/relationships/image" Target="../media/image820.png"/><Relationship Id="rId4" Type="http://schemas.openxmlformats.org/officeDocument/2006/relationships/image" Target="../media/image819.png"/></Relationships>
</file>

<file path=ppt/slides/_rels/slide312.xml.rels><?xml version="1.0" encoding="UTF-8" standalone="yes"?>
<Relationships xmlns="http://schemas.openxmlformats.org/package/2006/relationships"><Relationship Id="rId3" Type="http://schemas.openxmlformats.org/officeDocument/2006/relationships/image" Target="../media/image823.png"/><Relationship Id="rId2" Type="http://schemas.openxmlformats.org/officeDocument/2006/relationships/image" Target="../media/image822.png"/><Relationship Id="rId1" Type="http://schemas.openxmlformats.org/officeDocument/2006/relationships/slideLayout" Target="../slideLayouts/slideLayout7.xml"/><Relationship Id="rId5" Type="http://schemas.openxmlformats.org/officeDocument/2006/relationships/image" Target="../media/image824.emf"/><Relationship Id="rId4" Type="http://schemas.openxmlformats.org/officeDocument/2006/relationships/customXml" Target="../ink/ink109.xml"/></Relationships>
</file>

<file path=ppt/slides/_rels/slide313.xml.rels><?xml version="1.0" encoding="UTF-8" standalone="yes"?>
<Relationships xmlns="http://schemas.openxmlformats.org/package/2006/relationships"><Relationship Id="rId3" Type="http://schemas.openxmlformats.org/officeDocument/2006/relationships/image" Target="../media/image825.emf"/><Relationship Id="rId2" Type="http://schemas.openxmlformats.org/officeDocument/2006/relationships/customXml" Target="../ink/ink1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3.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5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340.png"/><Relationship Id="rId7" Type="http://schemas.openxmlformats.org/officeDocument/2006/relationships/image" Target="../media/image157.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6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6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7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7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7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8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8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8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 Id="rId5" Type="http://schemas.openxmlformats.org/officeDocument/2006/relationships/image" Target="../media/image233.png"/><Relationship Id="rId4" Type="http://schemas.openxmlformats.org/officeDocument/2006/relationships/image" Target="../media/image232.png"/></Relationships>
</file>

<file path=ppt/slides/_rels/slide9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 Id="rId5" Type="http://schemas.openxmlformats.org/officeDocument/2006/relationships/image" Target="../media/image237.png"/><Relationship Id="rId4" Type="http://schemas.openxmlformats.org/officeDocument/2006/relationships/image" Target="../media/image236.png"/></Relationships>
</file>

<file path=ppt/slides/_rels/slide9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5" Type="http://schemas.openxmlformats.org/officeDocument/2006/relationships/image" Target="../media/image241.png"/><Relationship Id="rId4" Type="http://schemas.openxmlformats.org/officeDocument/2006/relationships/image" Target="../media/image240.png"/></Relationships>
</file>

<file path=ppt/slides/_rels/slide9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 Id="rId4" Type="http://schemas.openxmlformats.org/officeDocument/2006/relationships/image" Target="../media/image246.png"/></Relationships>
</file>

<file path=ppt/slides/_rels/slide9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4" Type="http://schemas.openxmlformats.org/officeDocument/2006/relationships/image" Target="../media/image249.png"/></Relationships>
</file>

<file path=ppt/slides/_rels/slide9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3564" y="1909411"/>
            <a:ext cx="9592732" cy="2954868"/>
          </a:xfrm>
        </p:spPr>
        <p:txBody>
          <a:bodyPr/>
          <a:lstStyle/>
          <a:p>
            <a:r>
              <a:rPr lang="en-US" sz="5400" dirty="0" smtClean="0"/>
              <a:t>MT104-Linear Algebra</a:t>
            </a:r>
            <a:r>
              <a:rPr lang="en-US" dirty="0" smtClean="0"/>
              <a:t/>
            </a:r>
            <a:br>
              <a:rPr lang="en-US" dirty="0" smtClean="0"/>
            </a:br>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1</a:t>
            </a:fld>
            <a:endParaRPr lang="en-AU" dirty="0"/>
          </a:p>
        </p:txBody>
      </p:sp>
    </p:spTree>
    <p:extLst>
      <p:ext uri="{BB962C8B-B14F-4D97-AF65-F5344CB8AC3E}">
        <p14:creationId xmlns:p14="http://schemas.microsoft.com/office/powerpoint/2010/main" val="31393471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a:t>
            </a:fld>
            <a:endParaRPr lang="en-AU"/>
          </a:p>
        </p:txBody>
      </p:sp>
      <p:pic>
        <p:nvPicPr>
          <p:cNvPr id="4" name="Picture 3"/>
          <p:cNvPicPr>
            <a:picLocks noChangeAspect="1"/>
          </p:cNvPicPr>
          <p:nvPr/>
        </p:nvPicPr>
        <p:blipFill>
          <a:blip r:embed="rId2"/>
          <a:stretch>
            <a:fillRect/>
          </a:stretch>
        </p:blipFill>
        <p:spPr>
          <a:xfrm>
            <a:off x="115909" y="978593"/>
            <a:ext cx="11103660" cy="1584303"/>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Scalar Multiples of a Matrix</a:t>
            </a:r>
            <a:endParaRPr lang="en-AU" sz="2800" b="1" u="sng" dirty="0">
              <a:solidFill>
                <a:srgbClr val="00B050"/>
              </a:solidFill>
            </a:endParaRPr>
          </a:p>
        </p:txBody>
      </p:sp>
      <p:pic>
        <p:nvPicPr>
          <p:cNvPr id="6" name="Picture 5"/>
          <p:cNvPicPr>
            <a:picLocks noChangeAspect="1"/>
          </p:cNvPicPr>
          <p:nvPr/>
        </p:nvPicPr>
        <p:blipFill>
          <a:blip r:embed="rId3"/>
          <a:stretch>
            <a:fillRect/>
          </a:stretch>
        </p:blipFill>
        <p:spPr>
          <a:xfrm>
            <a:off x="206060" y="2777877"/>
            <a:ext cx="10084159" cy="3397193"/>
          </a:xfrm>
          <a:prstGeom prst="rect">
            <a:avLst/>
          </a:prstGeom>
        </p:spPr>
      </p:pic>
    </p:spTree>
    <p:extLst>
      <p:ext uri="{BB962C8B-B14F-4D97-AF65-F5344CB8AC3E}">
        <p14:creationId xmlns:p14="http://schemas.microsoft.com/office/powerpoint/2010/main" val="423358698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100</a:t>
            </a:fld>
            <a:endParaRPr lang="en-AU"/>
          </a:p>
        </p:txBody>
      </p:sp>
      <p:pic>
        <p:nvPicPr>
          <p:cNvPr id="4" name="Picture 3"/>
          <p:cNvPicPr>
            <a:picLocks noChangeAspect="1"/>
          </p:cNvPicPr>
          <p:nvPr/>
        </p:nvPicPr>
        <p:blipFill>
          <a:blip r:embed="rId2"/>
          <a:stretch>
            <a:fillRect/>
          </a:stretch>
        </p:blipFill>
        <p:spPr>
          <a:xfrm>
            <a:off x="734990" y="744742"/>
            <a:ext cx="6795484" cy="2669654"/>
          </a:xfrm>
          <a:prstGeom prst="rect">
            <a:avLst/>
          </a:prstGeom>
        </p:spPr>
      </p:pic>
      <p:cxnSp>
        <p:nvCxnSpPr>
          <p:cNvPr id="6" name="Straight Connector 5"/>
          <p:cNvCxnSpPr/>
          <p:nvPr/>
        </p:nvCxnSpPr>
        <p:spPr>
          <a:xfrm flipH="1">
            <a:off x="6517425" y="1113432"/>
            <a:ext cx="25758" cy="2137893"/>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3"/>
          <a:stretch>
            <a:fillRect/>
          </a:stretch>
        </p:blipFill>
        <p:spPr>
          <a:xfrm>
            <a:off x="1094100" y="3969681"/>
            <a:ext cx="7729081" cy="1983041"/>
          </a:xfrm>
          <a:prstGeom prst="rect">
            <a:avLst/>
          </a:prstGeom>
        </p:spPr>
      </p:pic>
      <p:sp>
        <p:nvSpPr>
          <p:cNvPr id="5" name="TextBox 4"/>
          <p:cNvSpPr txBox="1"/>
          <p:nvPr/>
        </p:nvSpPr>
        <p:spPr>
          <a:xfrm>
            <a:off x="888999" y="282435"/>
            <a:ext cx="8356601" cy="830997"/>
          </a:xfrm>
          <a:prstGeom prst="rect">
            <a:avLst/>
          </a:prstGeom>
          <a:noFill/>
        </p:spPr>
        <p:txBody>
          <a:bodyPr wrap="square" rtlCol="0">
            <a:spAutoFit/>
          </a:bodyPr>
          <a:lstStyle/>
          <a:p>
            <a:r>
              <a:rPr lang="en-US" sz="2400" dirty="0" smtClean="0"/>
              <a:t>If we reduced the augmented matrix to reduce echelon form we have</a:t>
            </a:r>
            <a:endParaRPr lang="en-AU" sz="2400" dirty="0"/>
          </a:p>
        </p:txBody>
      </p:sp>
    </p:spTree>
    <p:extLst>
      <p:ext uri="{BB962C8B-B14F-4D97-AF65-F5344CB8AC3E}">
        <p14:creationId xmlns:p14="http://schemas.microsoft.com/office/powerpoint/2010/main" val="31400902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101</a:t>
            </a:fld>
            <a:endParaRPr lang="en-AU"/>
          </a:p>
        </p:txBody>
      </p:sp>
      <p:pic>
        <p:nvPicPr>
          <p:cNvPr id="4" name="Picture 3"/>
          <p:cNvPicPr>
            <a:picLocks noChangeAspect="1"/>
          </p:cNvPicPr>
          <p:nvPr/>
        </p:nvPicPr>
        <p:blipFill>
          <a:blip r:embed="rId2"/>
          <a:stretch>
            <a:fillRect/>
          </a:stretch>
        </p:blipFill>
        <p:spPr>
          <a:xfrm>
            <a:off x="579549" y="477948"/>
            <a:ext cx="8834907" cy="2541549"/>
          </a:xfrm>
          <a:prstGeom prst="rect">
            <a:avLst/>
          </a:prstGeom>
        </p:spPr>
      </p:pic>
      <p:cxnSp>
        <p:nvCxnSpPr>
          <p:cNvPr id="6" name="Straight Connector 5"/>
          <p:cNvCxnSpPr/>
          <p:nvPr/>
        </p:nvCxnSpPr>
        <p:spPr>
          <a:xfrm>
            <a:off x="0" y="3708400"/>
            <a:ext cx="12090400"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922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102</a:t>
            </a:fld>
            <a:endParaRPr lang="en-AU"/>
          </a:p>
        </p:txBody>
      </p:sp>
      <p:pic>
        <p:nvPicPr>
          <p:cNvPr id="4" name="Picture 3"/>
          <p:cNvPicPr>
            <a:picLocks noChangeAspect="1"/>
          </p:cNvPicPr>
          <p:nvPr/>
        </p:nvPicPr>
        <p:blipFill>
          <a:blip r:embed="rId2"/>
          <a:stretch>
            <a:fillRect/>
          </a:stretch>
        </p:blipFill>
        <p:spPr>
          <a:xfrm>
            <a:off x="500080" y="193182"/>
            <a:ext cx="10993774" cy="3503054"/>
          </a:xfrm>
          <a:prstGeom prst="rect">
            <a:avLst/>
          </a:prstGeom>
        </p:spPr>
      </p:pic>
      <p:cxnSp>
        <p:nvCxnSpPr>
          <p:cNvPr id="5" name="Straight Connector 4"/>
          <p:cNvCxnSpPr/>
          <p:nvPr/>
        </p:nvCxnSpPr>
        <p:spPr>
          <a:xfrm>
            <a:off x="500080" y="939800"/>
            <a:ext cx="10712403"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4023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103</a:t>
            </a:fld>
            <a:endParaRPr lang="en-AU"/>
          </a:p>
        </p:txBody>
      </p:sp>
      <p:pic>
        <p:nvPicPr>
          <p:cNvPr id="4" name="Picture 3"/>
          <p:cNvPicPr>
            <a:picLocks noChangeAspect="1"/>
          </p:cNvPicPr>
          <p:nvPr/>
        </p:nvPicPr>
        <p:blipFill>
          <a:blip r:embed="rId2"/>
          <a:stretch>
            <a:fillRect/>
          </a:stretch>
        </p:blipFill>
        <p:spPr>
          <a:xfrm>
            <a:off x="588702" y="584141"/>
            <a:ext cx="7920287" cy="1930154"/>
          </a:xfrm>
          <a:prstGeom prst="rect">
            <a:avLst/>
          </a:prstGeom>
        </p:spPr>
      </p:pic>
      <p:pic>
        <p:nvPicPr>
          <p:cNvPr id="5" name="Picture 4"/>
          <p:cNvPicPr>
            <a:picLocks noChangeAspect="1"/>
          </p:cNvPicPr>
          <p:nvPr/>
        </p:nvPicPr>
        <p:blipFill>
          <a:blip r:embed="rId3"/>
          <a:stretch>
            <a:fillRect/>
          </a:stretch>
        </p:blipFill>
        <p:spPr>
          <a:xfrm>
            <a:off x="588702" y="2553074"/>
            <a:ext cx="9199242" cy="3727574"/>
          </a:xfrm>
          <a:prstGeom prst="rect">
            <a:avLst/>
          </a:prstGeom>
        </p:spPr>
      </p:pic>
      <p:sp>
        <p:nvSpPr>
          <p:cNvPr id="6" name="TextBox 5"/>
          <p:cNvSpPr txBox="1"/>
          <p:nvPr/>
        </p:nvSpPr>
        <p:spPr>
          <a:xfrm>
            <a:off x="605904" y="0"/>
            <a:ext cx="2387600" cy="523220"/>
          </a:xfrm>
          <a:prstGeom prst="rect">
            <a:avLst/>
          </a:prstGeom>
          <a:noFill/>
        </p:spPr>
        <p:txBody>
          <a:bodyPr wrap="square" rtlCol="0">
            <a:spAutoFit/>
          </a:bodyPr>
          <a:lstStyle/>
          <a:p>
            <a:r>
              <a:rPr lang="en-US" sz="2800" u="sng" dirty="0" smtClean="0">
                <a:solidFill>
                  <a:srgbClr val="00B050"/>
                </a:solidFill>
              </a:rPr>
              <a:t>Problem</a:t>
            </a:r>
            <a:endParaRPr lang="en-AU" sz="2800" u="sng" dirty="0">
              <a:solidFill>
                <a:srgbClr val="00B050"/>
              </a:solidFill>
            </a:endParaRPr>
          </a:p>
        </p:txBody>
      </p:sp>
    </p:spTree>
    <p:extLst>
      <p:ext uri="{BB962C8B-B14F-4D97-AF65-F5344CB8AC3E}">
        <p14:creationId xmlns:p14="http://schemas.microsoft.com/office/powerpoint/2010/main" val="334069414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104</a:t>
            </a:fld>
            <a:endParaRPr lang="en-AU"/>
          </a:p>
        </p:txBody>
      </p:sp>
      <p:pic>
        <p:nvPicPr>
          <p:cNvPr id="4" name="Picture 3"/>
          <p:cNvPicPr>
            <a:picLocks noChangeAspect="1"/>
          </p:cNvPicPr>
          <p:nvPr/>
        </p:nvPicPr>
        <p:blipFill>
          <a:blip r:embed="rId2"/>
          <a:stretch>
            <a:fillRect/>
          </a:stretch>
        </p:blipFill>
        <p:spPr>
          <a:xfrm>
            <a:off x="309093" y="119529"/>
            <a:ext cx="4851981" cy="1241204"/>
          </a:xfrm>
          <a:prstGeom prst="rect">
            <a:avLst/>
          </a:prstGeom>
        </p:spPr>
      </p:pic>
      <p:pic>
        <p:nvPicPr>
          <p:cNvPr id="5" name="Picture 4"/>
          <p:cNvPicPr>
            <a:picLocks noChangeAspect="1"/>
          </p:cNvPicPr>
          <p:nvPr/>
        </p:nvPicPr>
        <p:blipFill>
          <a:blip r:embed="rId3"/>
          <a:stretch>
            <a:fillRect/>
          </a:stretch>
        </p:blipFill>
        <p:spPr>
          <a:xfrm>
            <a:off x="309093" y="1556342"/>
            <a:ext cx="11388069" cy="1411343"/>
          </a:xfrm>
          <a:prstGeom prst="rect">
            <a:avLst/>
          </a:prstGeom>
        </p:spPr>
      </p:pic>
      <p:cxnSp>
        <p:nvCxnSpPr>
          <p:cNvPr id="7" name="Straight Connector 6"/>
          <p:cNvCxnSpPr/>
          <p:nvPr/>
        </p:nvCxnSpPr>
        <p:spPr>
          <a:xfrm>
            <a:off x="0" y="1360733"/>
            <a:ext cx="1219200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447586" y="3535130"/>
            <a:ext cx="8061403" cy="2432626"/>
          </a:xfrm>
          <a:prstGeom prst="rect">
            <a:avLst/>
          </a:prstGeom>
        </p:spPr>
      </p:pic>
      <p:sp>
        <p:nvSpPr>
          <p:cNvPr id="13" name="TextBox 12"/>
          <p:cNvSpPr txBox="1"/>
          <p:nvPr/>
        </p:nvSpPr>
        <p:spPr>
          <a:xfrm>
            <a:off x="447586" y="2967685"/>
            <a:ext cx="643407" cy="372415"/>
          </a:xfrm>
          <a:prstGeom prst="rect">
            <a:avLst/>
          </a:prstGeom>
          <a:noFill/>
        </p:spPr>
        <p:txBody>
          <a:bodyPr wrap="square" rtlCol="0">
            <a:spAutoFit/>
          </a:bodyPr>
          <a:lstStyle/>
          <a:p>
            <a:r>
              <a:rPr lang="en-US" dirty="0" smtClean="0"/>
              <a:t>e.g.</a:t>
            </a:r>
            <a:endParaRPr lang="en-AU" dirty="0"/>
          </a:p>
        </p:txBody>
      </p:sp>
    </p:spTree>
    <p:extLst>
      <p:ext uri="{BB962C8B-B14F-4D97-AF65-F5344CB8AC3E}">
        <p14:creationId xmlns:p14="http://schemas.microsoft.com/office/powerpoint/2010/main" val="2629508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105</a:t>
            </a:fld>
            <a:endParaRPr lang="en-AU"/>
          </a:p>
        </p:txBody>
      </p:sp>
      <p:pic>
        <p:nvPicPr>
          <p:cNvPr id="5" name="Picture 4"/>
          <p:cNvPicPr>
            <a:picLocks noChangeAspect="1"/>
          </p:cNvPicPr>
          <p:nvPr/>
        </p:nvPicPr>
        <p:blipFill>
          <a:blip r:embed="rId2"/>
          <a:stretch>
            <a:fillRect/>
          </a:stretch>
        </p:blipFill>
        <p:spPr>
          <a:xfrm>
            <a:off x="90962" y="164606"/>
            <a:ext cx="8966654" cy="1966779"/>
          </a:xfrm>
          <a:prstGeom prst="rect">
            <a:avLst/>
          </a:prstGeom>
        </p:spPr>
      </p:pic>
      <p:pic>
        <p:nvPicPr>
          <p:cNvPr id="7" name="Picture 6"/>
          <p:cNvPicPr>
            <a:picLocks noChangeAspect="1"/>
          </p:cNvPicPr>
          <p:nvPr/>
        </p:nvPicPr>
        <p:blipFill>
          <a:blip r:embed="rId3"/>
          <a:stretch>
            <a:fillRect/>
          </a:stretch>
        </p:blipFill>
        <p:spPr>
          <a:xfrm>
            <a:off x="414331" y="2163224"/>
            <a:ext cx="4489196" cy="1667923"/>
          </a:xfrm>
          <a:prstGeom prst="rect">
            <a:avLst/>
          </a:prstGeom>
        </p:spPr>
      </p:pic>
      <p:pic>
        <p:nvPicPr>
          <p:cNvPr id="8" name="Picture 7"/>
          <p:cNvPicPr>
            <a:picLocks noChangeAspect="1"/>
          </p:cNvPicPr>
          <p:nvPr/>
        </p:nvPicPr>
        <p:blipFill>
          <a:blip r:embed="rId4"/>
          <a:stretch>
            <a:fillRect/>
          </a:stretch>
        </p:blipFill>
        <p:spPr>
          <a:xfrm>
            <a:off x="90962" y="3808590"/>
            <a:ext cx="7942547" cy="1728990"/>
          </a:xfrm>
          <a:prstGeom prst="rect">
            <a:avLst/>
          </a:prstGeom>
        </p:spPr>
      </p:pic>
      <p:pic>
        <p:nvPicPr>
          <p:cNvPr id="9" name="Picture 8"/>
          <p:cNvPicPr>
            <a:picLocks noChangeAspect="1"/>
          </p:cNvPicPr>
          <p:nvPr/>
        </p:nvPicPr>
        <p:blipFill>
          <a:blip r:embed="rId5"/>
          <a:stretch>
            <a:fillRect/>
          </a:stretch>
        </p:blipFill>
        <p:spPr>
          <a:xfrm>
            <a:off x="414331" y="5537580"/>
            <a:ext cx="4106869" cy="569440"/>
          </a:xfrm>
          <a:prstGeom prst="rect">
            <a:avLst/>
          </a:prstGeom>
        </p:spPr>
      </p:pic>
      <p:cxnSp>
        <p:nvCxnSpPr>
          <p:cNvPr id="13" name="Straight Connector 12"/>
          <p:cNvCxnSpPr/>
          <p:nvPr/>
        </p:nvCxnSpPr>
        <p:spPr>
          <a:xfrm>
            <a:off x="10718800" y="6324600"/>
            <a:ext cx="1574800" cy="127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0" y="6229505"/>
            <a:ext cx="12192000" cy="950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57577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106</a:t>
            </a:fld>
            <a:endParaRPr lang="en-AU"/>
          </a:p>
        </p:txBody>
      </p:sp>
      <p:sp>
        <p:nvSpPr>
          <p:cNvPr id="4" name="Rectangle 3"/>
          <p:cNvSpPr/>
          <p:nvPr/>
        </p:nvSpPr>
        <p:spPr>
          <a:xfrm>
            <a:off x="0" y="0"/>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6191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107</a:t>
            </a:fld>
            <a:endParaRPr lang="en-AU"/>
          </a:p>
        </p:txBody>
      </p:sp>
      <p:pic>
        <p:nvPicPr>
          <p:cNvPr id="4" name="Picture 3"/>
          <p:cNvPicPr>
            <a:picLocks noChangeAspect="1"/>
          </p:cNvPicPr>
          <p:nvPr/>
        </p:nvPicPr>
        <p:blipFill>
          <a:blip r:embed="rId2"/>
          <a:stretch>
            <a:fillRect/>
          </a:stretch>
        </p:blipFill>
        <p:spPr>
          <a:xfrm>
            <a:off x="3686185" y="384798"/>
            <a:ext cx="3876562" cy="992778"/>
          </a:xfrm>
          <a:prstGeom prst="rect">
            <a:avLst/>
          </a:prstGeom>
        </p:spPr>
      </p:pic>
      <p:pic>
        <p:nvPicPr>
          <p:cNvPr id="5" name="Picture 4"/>
          <p:cNvPicPr>
            <a:picLocks noChangeAspect="1"/>
          </p:cNvPicPr>
          <p:nvPr/>
        </p:nvPicPr>
        <p:blipFill>
          <a:blip r:embed="rId3"/>
          <a:stretch>
            <a:fillRect/>
          </a:stretch>
        </p:blipFill>
        <p:spPr>
          <a:xfrm>
            <a:off x="2232017" y="1948261"/>
            <a:ext cx="7341870" cy="1161214"/>
          </a:xfrm>
          <a:prstGeom prst="rect">
            <a:avLst/>
          </a:prstGeom>
        </p:spPr>
      </p:pic>
    </p:spTree>
    <p:extLst>
      <p:ext uri="{BB962C8B-B14F-4D97-AF65-F5344CB8AC3E}">
        <p14:creationId xmlns:p14="http://schemas.microsoft.com/office/powerpoint/2010/main" val="31540200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108</a:t>
            </a:fld>
            <a:endParaRPr lang="en-AU"/>
          </a:p>
        </p:txBody>
      </p:sp>
      <p:pic>
        <p:nvPicPr>
          <p:cNvPr id="4" name="Picture 3"/>
          <p:cNvPicPr>
            <a:picLocks noChangeAspect="1"/>
          </p:cNvPicPr>
          <p:nvPr/>
        </p:nvPicPr>
        <p:blipFill>
          <a:blip r:embed="rId2"/>
          <a:stretch>
            <a:fillRect/>
          </a:stretch>
        </p:blipFill>
        <p:spPr>
          <a:xfrm>
            <a:off x="231819" y="922650"/>
            <a:ext cx="11256327" cy="1730398"/>
          </a:xfrm>
          <a:prstGeom prst="rect">
            <a:avLst/>
          </a:prstGeom>
        </p:spPr>
      </p:pic>
      <p:sp>
        <p:nvSpPr>
          <p:cNvPr id="5" name="TextBox 4"/>
          <p:cNvSpPr txBox="1"/>
          <p:nvPr/>
        </p:nvSpPr>
        <p:spPr>
          <a:xfrm>
            <a:off x="412125" y="244698"/>
            <a:ext cx="7676653" cy="584775"/>
          </a:xfrm>
          <a:prstGeom prst="rect">
            <a:avLst/>
          </a:prstGeom>
          <a:noFill/>
        </p:spPr>
        <p:txBody>
          <a:bodyPr wrap="none" rtlCol="0">
            <a:spAutoFit/>
          </a:bodyPr>
          <a:lstStyle/>
          <a:p>
            <a:r>
              <a:rPr lang="en-US" sz="3200" b="1" dirty="0" smtClean="0">
                <a:solidFill>
                  <a:srgbClr val="00B050"/>
                </a:solidFill>
                <a:latin typeface="Times New Roman" panose="02020603050405020304" pitchFamily="18" charset="0"/>
                <a:cs typeface="Times New Roman" panose="02020603050405020304" pitchFamily="18" charset="0"/>
              </a:rPr>
              <a:t>Some important definitions from chapter 3</a:t>
            </a:r>
            <a:endParaRPr lang="en-US" sz="3200" b="1" dirty="0">
              <a:solidFill>
                <a:srgbClr val="00B05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231819" y="2653048"/>
            <a:ext cx="11632797" cy="1378039"/>
          </a:xfrm>
          <a:prstGeom prst="rect">
            <a:avLst/>
          </a:prstGeom>
        </p:spPr>
      </p:pic>
    </p:spTree>
    <p:extLst>
      <p:ext uri="{BB962C8B-B14F-4D97-AF65-F5344CB8AC3E}">
        <p14:creationId xmlns:p14="http://schemas.microsoft.com/office/powerpoint/2010/main" val="404933281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109</a:t>
            </a:fld>
            <a:endParaRPr lang="en-AU"/>
          </a:p>
        </p:txBody>
      </p:sp>
      <p:pic>
        <p:nvPicPr>
          <p:cNvPr id="4" name="Picture 3"/>
          <p:cNvPicPr>
            <a:picLocks noChangeAspect="1"/>
          </p:cNvPicPr>
          <p:nvPr/>
        </p:nvPicPr>
        <p:blipFill>
          <a:blip r:embed="rId2"/>
          <a:stretch>
            <a:fillRect/>
          </a:stretch>
        </p:blipFill>
        <p:spPr>
          <a:xfrm>
            <a:off x="301982" y="528033"/>
            <a:ext cx="10760970" cy="4430988"/>
          </a:xfrm>
          <a:prstGeom prst="rect">
            <a:avLst/>
          </a:prstGeom>
        </p:spPr>
      </p:pic>
    </p:spTree>
    <p:extLst>
      <p:ext uri="{BB962C8B-B14F-4D97-AF65-F5344CB8AC3E}">
        <p14:creationId xmlns:p14="http://schemas.microsoft.com/office/powerpoint/2010/main" val="1549902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a:t>
            </a:fld>
            <a:endParaRPr lang="en-AU"/>
          </a:p>
        </p:txBody>
      </p:sp>
      <p:pic>
        <p:nvPicPr>
          <p:cNvPr id="4" name="Picture 3"/>
          <p:cNvPicPr>
            <a:picLocks noChangeAspect="1"/>
          </p:cNvPicPr>
          <p:nvPr/>
        </p:nvPicPr>
        <p:blipFill>
          <a:blip r:embed="rId2"/>
          <a:stretch>
            <a:fillRect/>
          </a:stretch>
        </p:blipFill>
        <p:spPr>
          <a:xfrm>
            <a:off x="166865" y="1053182"/>
            <a:ext cx="11861443" cy="2505531"/>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Product of Two Matrices</a:t>
            </a:r>
            <a:endParaRPr lang="en-AU" sz="2800" b="1" u="sng" dirty="0">
              <a:solidFill>
                <a:srgbClr val="00B050"/>
              </a:solidFill>
            </a:endParaRPr>
          </a:p>
        </p:txBody>
      </p:sp>
      <p:pic>
        <p:nvPicPr>
          <p:cNvPr id="6" name="Picture 5"/>
          <p:cNvPicPr>
            <a:picLocks noChangeAspect="1"/>
          </p:cNvPicPr>
          <p:nvPr/>
        </p:nvPicPr>
        <p:blipFill>
          <a:blip r:embed="rId3"/>
          <a:stretch>
            <a:fillRect/>
          </a:stretch>
        </p:blipFill>
        <p:spPr>
          <a:xfrm>
            <a:off x="332781" y="3610798"/>
            <a:ext cx="7789933" cy="1725539"/>
          </a:xfrm>
          <a:prstGeom prst="rect">
            <a:avLst/>
          </a:prstGeom>
        </p:spPr>
      </p:pic>
      <p:pic>
        <p:nvPicPr>
          <p:cNvPr id="7" name="Picture 6"/>
          <p:cNvPicPr>
            <a:picLocks noChangeAspect="1"/>
          </p:cNvPicPr>
          <p:nvPr/>
        </p:nvPicPr>
        <p:blipFill>
          <a:blip r:embed="rId4"/>
          <a:stretch>
            <a:fillRect/>
          </a:stretch>
        </p:blipFill>
        <p:spPr>
          <a:xfrm>
            <a:off x="332781" y="5550794"/>
            <a:ext cx="11571565" cy="518775"/>
          </a:xfrm>
          <a:prstGeom prst="rect">
            <a:avLst/>
          </a:prstGeom>
        </p:spPr>
      </p:pic>
    </p:spTree>
    <p:extLst>
      <p:ext uri="{BB962C8B-B14F-4D97-AF65-F5344CB8AC3E}">
        <p14:creationId xmlns:p14="http://schemas.microsoft.com/office/powerpoint/2010/main" val="201370834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110</a:t>
            </a:fld>
            <a:endParaRPr lang="en-AU"/>
          </a:p>
        </p:txBody>
      </p:sp>
      <p:pic>
        <p:nvPicPr>
          <p:cNvPr id="4" name="Picture 3"/>
          <p:cNvPicPr>
            <a:picLocks noChangeAspect="1"/>
          </p:cNvPicPr>
          <p:nvPr/>
        </p:nvPicPr>
        <p:blipFill>
          <a:blip r:embed="rId2"/>
          <a:stretch>
            <a:fillRect/>
          </a:stretch>
        </p:blipFill>
        <p:spPr>
          <a:xfrm>
            <a:off x="128461" y="-110267"/>
            <a:ext cx="4788356" cy="666206"/>
          </a:xfrm>
          <a:prstGeom prst="rect">
            <a:avLst/>
          </a:prstGeom>
        </p:spPr>
      </p:pic>
      <p:pic>
        <p:nvPicPr>
          <p:cNvPr id="6" name="Picture 5"/>
          <p:cNvPicPr>
            <a:picLocks noChangeAspect="1"/>
          </p:cNvPicPr>
          <p:nvPr/>
        </p:nvPicPr>
        <p:blipFill>
          <a:blip r:embed="rId3"/>
          <a:stretch>
            <a:fillRect/>
          </a:stretch>
        </p:blipFill>
        <p:spPr>
          <a:xfrm>
            <a:off x="128461" y="701479"/>
            <a:ext cx="10452453" cy="2627519"/>
          </a:xfrm>
          <a:prstGeom prst="rect">
            <a:avLst/>
          </a:prstGeom>
        </p:spPr>
      </p:pic>
      <p:pic>
        <p:nvPicPr>
          <p:cNvPr id="7" name="Picture 6"/>
          <p:cNvPicPr>
            <a:picLocks noChangeAspect="1"/>
          </p:cNvPicPr>
          <p:nvPr/>
        </p:nvPicPr>
        <p:blipFill>
          <a:blip r:embed="rId4"/>
          <a:stretch>
            <a:fillRect/>
          </a:stretch>
        </p:blipFill>
        <p:spPr>
          <a:xfrm>
            <a:off x="63430" y="3536285"/>
            <a:ext cx="9706773" cy="2777960"/>
          </a:xfrm>
          <a:prstGeom prst="rect">
            <a:avLst/>
          </a:prstGeom>
        </p:spPr>
      </p:pic>
      <p:cxnSp>
        <p:nvCxnSpPr>
          <p:cNvPr id="9" name="Straight Connector 8"/>
          <p:cNvCxnSpPr/>
          <p:nvPr/>
        </p:nvCxnSpPr>
        <p:spPr>
          <a:xfrm>
            <a:off x="63430" y="555939"/>
            <a:ext cx="4853387"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077215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111</a:t>
            </a:fld>
            <a:endParaRPr lang="en-AU"/>
          </a:p>
        </p:txBody>
      </p:sp>
      <p:pic>
        <p:nvPicPr>
          <p:cNvPr id="4" name="Picture 3"/>
          <p:cNvPicPr>
            <a:picLocks noChangeAspect="1"/>
          </p:cNvPicPr>
          <p:nvPr/>
        </p:nvPicPr>
        <p:blipFill>
          <a:blip r:embed="rId2"/>
          <a:stretch>
            <a:fillRect/>
          </a:stretch>
        </p:blipFill>
        <p:spPr>
          <a:xfrm>
            <a:off x="432346" y="418011"/>
            <a:ext cx="9247503" cy="2626179"/>
          </a:xfrm>
          <a:prstGeom prst="rect">
            <a:avLst/>
          </a:prstGeom>
        </p:spPr>
      </p:pic>
      <p:cxnSp>
        <p:nvCxnSpPr>
          <p:cNvPr id="5" name="Straight Connector 4"/>
          <p:cNvCxnSpPr/>
          <p:nvPr/>
        </p:nvCxnSpPr>
        <p:spPr>
          <a:xfrm flipV="1">
            <a:off x="0" y="3252652"/>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25080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112</a:t>
            </a:fld>
            <a:endParaRPr lang="en-AU"/>
          </a:p>
        </p:txBody>
      </p:sp>
      <p:pic>
        <p:nvPicPr>
          <p:cNvPr id="4" name="Picture 3"/>
          <p:cNvPicPr>
            <a:picLocks noChangeAspect="1"/>
          </p:cNvPicPr>
          <p:nvPr/>
        </p:nvPicPr>
        <p:blipFill>
          <a:blip r:embed="rId2"/>
          <a:stretch>
            <a:fillRect/>
          </a:stretch>
        </p:blipFill>
        <p:spPr>
          <a:xfrm>
            <a:off x="266499" y="419404"/>
            <a:ext cx="11662176" cy="3930525"/>
          </a:xfrm>
          <a:prstGeom prst="rect">
            <a:avLst/>
          </a:prstGeom>
        </p:spPr>
      </p:pic>
    </p:spTree>
    <p:extLst>
      <p:ext uri="{BB962C8B-B14F-4D97-AF65-F5344CB8AC3E}">
        <p14:creationId xmlns:p14="http://schemas.microsoft.com/office/powerpoint/2010/main" val="297111235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113</a:t>
            </a:fld>
            <a:endParaRPr lang="en-AU"/>
          </a:p>
        </p:txBody>
      </p:sp>
      <p:cxnSp>
        <p:nvCxnSpPr>
          <p:cNvPr id="16" name="Straight Connector 15"/>
          <p:cNvCxnSpPr/>
          <p:nvPr/>
        </p:nvCxnSpPr>
        <p:spPr>
          <a:xfrm flipV="1">
            <a:off x="0" y="4821028"/>
            <a:ext cx="12192000" cy="13063"/>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2"/>
          <a:stretch>
            <a:fillRect/>
          </a:stretch>
        </p:blipFill>
        <p:spPr>
          <a:xfrm>
            <a:off x="1577067" y="222068"/>
            <a:ext cx="8564673" cy="827505"/>
          </a:xfrm>
          <a:prstGeom prst="rect">
            <a:avLst/>
          </a:prstGeom>
        </p:spPr>
      </p:pic>
      <p:pic>
        <p:nvPicPr>
          <p:cNvPr id="7" name="Picture 6"/>
          <p:cNvPicPr>
            <a:picLocks noChangeAspect="1"/>
          </p:cNvPicPr>
          <p:nvPr/>
        </p:nvPicPr>
        <p:blipFill>
          <a:blip r:embed="rId3"/>
          <a:stretch>
            <a:fillRect/>
          </a:stretch>
        </p:blipFill>
        <p:spPr>
          <a:xfrm>
            <a:off x="440149" y="1346757"/>
            <a:ext cx="11311701" cy="3218651"/>
          </a:xfrm>
          <a:prstGeom prst="rect">
            <a:avLst/>
          </a:prstGeom>
        </p:spPr>
      </p:pic>
    </p:spTree>
    <p:extLst>
      <p:ext uri="{BB962C8B-B14F-4D97-AF65-F5344CB8AC3E}">
        <p14:creationId xmlns:p14="http://schemas.microsoft.com/office/powerpoint/2010/main" val="662196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114</a:t>
            </a:fld>
            <a:endParaRPr lang="en-AU"/>
          </a:p>
        </p:txBody>
      </p:sp>
      <p:pic>
        <p:nvPicPr>
          <p:cNvPr id="4" name="Picture 3"/>
          <p:cNvPicPr>
            <a:picLocks noChangeAspect="1"/>
          </p:cNvPicPr>
          <p:nvPr/>
        </p:nvPicPr>
        <p:blipFill>
          <a:blip r:embed="rId2"/>
          <a:stretch>
            <a:fillRect/>
          </a:stretch>
        </p:blipFill>
        <p:spPr>
          <a:xfrm>
            <a:off x="2609985" y="402362"/>
            <a:ext cx="6108538" cy="916986"/>
          </a:xfrm>
          <a:prstGeom prst="rect">
            <a:avLst/>
          </a:prstGeom>
        </p:spPr>
      </p:pic>
      <p:cxnSp>
        <p:nvCxnSpPr>
          <p:cNvPr id="5" name="Straight Connector 4"/>
          <p:cNvCxnSpPr/>
          <p:nvPr/>
        </p:nvCxnSpPr>
        <p:spPr>
          <a:xfrm flipV="1">
            <a:off x="1410788" y="1319348"/>
            <a:ext cx="7197634" cy="13063"/>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640078" y="1712594"/>
            <a:ext cx="10724607" cy="3394624"/>
          </a:xfrm>
          <a:prstGeom prst="rect">
            <a:avLst/>
          </a:prstGeom>
        </p:spPr>
      </p:pic>
    </p:spTree>
    <p:extLst>
      <p:ext uri="{BB962C8B-B14F-4D97-AF65-F5344CB8AC3E}">
        <p14:creationId xmlns:p14="http://schemas.microsoft.com/office/powerpoint/2010/main" val="120169621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115</a:t>
            </a:fld>
            <a:endParaRPr lang="en-AU"/>
          </a:p>
        </p:txBody>
      </p:sp>
      <p:pic>
        <p:nvPicPr>
          <p:cNvPr id="7" name="Picture 6"/>
          <p:cNvPicPr>
            <a:picLocks noChangeAspect="1"/>
          </p:cNvPicPr>
          <p:nvPr/>
        </p:nvPicPr>
        <p:blipFill>
          <a:blip r:embed="rId2"/>
          <a:stretch>
            <a:fillRect/>
          </a:stretch>
        </p:blipFill>
        <p:spPr>
          <a:xfrm>
            <a:off x="469483" y="182673"/>
            <a:ext cx="10150619" cy="6067689"/>
          </a:xfrm>
          <a:prstGeom prst="rect">
            <a:avLst/>
          </a:prstGeom>
        </p:spPr>
      </p:pic>
    </p:spTree>
    <p:extLst>
      <p:ext uri="{BB962C8B-B14F-4D97-AF65-F5344CB8AC3E}">
        <p14:creationId xmlns:p14="http://schemas.microsoft.com/office/powerpoint/2010/main" val="236039492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116</a:t>
            </a:fld>
            <a:endParaRPr lang="en-AU"/>
          </a:p>
        </p:txBody>
      </p:sp>
      <p:pic>
        <p:nvPicPr>
          <p:cNvPr id="4" name="Picture 3"/>
          <p:cNvPicPr>
            <a:picLocks noChangeAspect="1"/>
          </p:cNvPicPr>
          <p:nvPr/>
        </p:nvPicPr>
        <p:blipFill>
          <a:blip r:embed="rId2"/>
          <a:stretch>
            <a:fillRect/>
          </a:stretch>
        </p:blipFill>
        <p:spPr>
          <a:xfrm>
            <a:off x="574766" y="176321"/>
            <a:ext cx="11194868" cy="5755108"/>
          </a:xfrm>
          <a:prstGeom prst="rect">
            <a:avLst/>
          </a:prstGeom>
        </p:spPr>
      </p:pic>
      <p:cxnSp>
        <p:nvCxnSpPr>
          <p:cNvPr id="6" name="Straight Connector 5"/>
          <p:cNvCxnSpPr/>
          <p:nvPr/>
        </p:nvCxnSpPr>
        <p:spPr>
          <a:xfrm flipV="1">
            <a:off x="1789611" y="801071"/>
            <a:ext cx="4382589" cy="39189"/>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574766" y="5875688"/>
            <a:ext cx="1019175" cy="342900"/>
          </a:xfrm>
          <a:prstGeom prst="rect">
            <a:avLst/>
          </a:prstGeom>
        </p:spPr>
      </p:pic>
      <p:pic>
        <p:nvPicPr>
          <p:cNvPr id="8" name="Picture 7"/>
          <p:cNvPicPr>
            <a:picLocks noChangeAspect="1"/>
          </p:cNvPicPr>
          <p:nvPr/>
        </p:nvPicPr>
        <p:blipFill>
          <a:blip r:embed="rId4"/>
          <a:stretch>
            <a:fillRect/>
          </a:stretch>
        </p:blipFill>
        <p:spPr>
          <a:xfrm>
            <a:off x="5948362" y="3257550"/>
            <a:ext cx="295275" cy="342900"/>
          </a:xfrm>
          <a:prstGeom prst="rect">
            <a:avLst/>
          </a:prstGeom>
        </p:spPr>
      </p:pic>
      <p:pic>
        <p:nvPicPr>
          <p:cNvPr id="9" name="Picture 8"/>
          <p:cNvPicPr>
            <a:picLocks noChangeAspect="1"/>
          </p:cNvPicPr>
          <p:nvPr/>
        </p:nvPicPr>
        <p:blipFill>
          <a:blip r:embed="rId5"/>
          <a:stretch>
            <a:fillRect/>
          </a:stretch>
        </p:blipFill>
        <p:spPr>
          <a:xfrm>
            <a:off x="2014129" y="5928075"/>
            <a:ext cx="7562850" cy="238125"/>
          </a:xfrm>
          <a:prstGeom prst="rect">
            <a:avLst/>
          </a:prstGeom>
        </p:spPr>
      </p:pic>
      <p:pic>
        <p:nvPicPr>
          <p:cNvPr id="10" name="Picture 9"/>
          <p:cNvPicPr>
            <a:picLocks noChangeAspect="1"/>
          </p:cNvPicPr>
          <p:nvPr/>
        </p:nvPicPr>
        <p:blipFill>
          <a:blip r:embed="rId6"/>
          <a:stretch>
            <a:fillRect/>
          </a:stretch>
        </p:blipFill>
        <p:spPr>
          <a:xfrm>
            <a:off x="1670685" y="5918550"/>
            <a:ext cx="266700" cy="247650"/>
          </a:xfrm>
          <a:prstGeom prst="rect">
            <a:avLst/>
          </a:prstGeom>
        </p:spPr>
      </p:pic>
    </p:spTree>
    <p:extLst>
      <p:ext uri="{BB962C8B-B14F-4D97-AF65-F5344CB8AC3E}">
        <p14:creationId xmlns:p14="http://schemas.microsoft.com/office/powerpoint/2010/main" val="252897561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117</a:t>
            </a:fld>
            <a:endParaRPr lang="en-AU"/>
          </a:p>
        </p:txBody>
      </p:sp>
      <p:pic>
        <p:nvPicPr>
          <p:cNvPr id="8" name="Picture 7"/>
          <p:cNvPicPr>
            <a:picLocks noChangeAspect="1"/>
          </p:cNvPicPr>
          <p:nvPr/>
        </p:nvPicPr>
        <p:blipFill>
          <a:blip r:embed="rId2"/>
          <a:stretch>
            <a:fillRect/>
          </a:stretch>
        </p:blipFill>
        <p:spPr>
          <a:xfrm>
            <a:off x="606082" y="2269671"/>
            <a:ext cx="5978947" cy="883376"/>
          </a:xfrm>
          <a:prstGeom prst="rect">
            <a:avLst/>
          </a:prstGeom>
        </p:spPr>
      </p:pic>
      <p:pic>
        <p:nvPicPr>
          <p:cNvPr id="9" name="Picture 8"/>
          <p:cNvPicPr>
            <a:picLocks noChangeAspect="1"/>
          </p:cNvPicPr>
          <p:nvPr/>
        </p:nvPicPr>
        <p:blipFill>
          <a:blip r:embed="rId3"/>
          <a:stretch>
            <a:fillRect/>
          </a:stretch>
        </p:blipFill>
        <p:spPr>
          <a:xfrm>
            <a:off x="692082" y="3457106"/>
            <a:ext cx="7870507" cy="1345184"/>
          </a:xfrm>
          <a:prstGeom prst="rect">
            <a:avLst/>
          </a:prstGeom>
        </p:spPr>
      </p:pic>
      <p:pic>
        <p:nvPicPr>
          <p:cNvPr id="11" name="Picture 10"/>
          <p:cNvPicPr>
            <a:picLocks noChangeAspect="1"/>
          </p:cNvPicPr>
          <p:nvPr/>
        </p:nvPicPr>
        <p:blipFill>
          <a:blip r:embed="rId4"/>
          <a:stretch>
            <a:fillRect/>
          </a:stretch>
        </p:blipFill>
        <p:spPr>
          <a:xfrm>
            <a:off x="504439" y="5106349"/>
            <a:ext cx="8972240" cy="1071154"/>
          </a:xfrm>
          <a:prstGeom prst="rect">
            <a:avLst/>
          </a:prstGeom>
        </p:spPr>
      </p:pic>
      <p:pic>
        <p:nvPicPr>
          <p:cNvPr id="12" name="Picture 11"/>
          <p:cNvPicPr>
            <a:picLocks noChangeAspect="1"/>
          </p:cNvPicPr>
          <p:nvPr/>
        </p:nvPicPr>
        <p:blipFill>
          <a:blip r:embed="rId5"/>
          <a:stretch>
            <a:fillRect/>
          </a:stretch>
        </p:blipFill>
        <p:spPr>
          <a:xfrm>
            <a:off x="606082" y="6418633"/>
            <a:ext cx="6134352" cy="377656"/>
          </a:xfrm>
          <a:prstGeom prst="rect">
            <a:avLst/>
          </a:prstGeom>
        </p:spPr>
      </p:pic>
      <p:pic>
        <p:nvPicPr>
          <p:cNvPr id="13" name="Picture 12"/>
          <p:cNvPicPr>
            <a:picLocks noChangeAspect="1"/>
          </p:cNvPicPr>
          <p:nvPr/>
        </p:nvPicPr>
        <p:blipFill>
          <a:blip r:embed="rId6"/>
          <a:stretch>
            <a:fillRect/>
          </a:stretch>
        </p:blipFill>
        <p:spPr>
          <a:xfrm>
            <a:off x="504439" y="934463"/>
            <a:ext cx="10265652" cy="1207084"/>
          </a:xfrm>
          <a:prstGeom prst="rect">
            <a:avLst/>
          </a:prstGeom>
        </p:spPr>
      </p:pic>
      <p:pic>
        <p:nvPicPr>
          <p:cNvPr id="14" name="Picture 13"/>
          <p:cNvPicPr>
            <a:picLocks noChangeAspect="1"/>
          </p:cNvPicPr>
          <p:nvPr/>
        </p:nvPicPr>
        <p:blipFill>
          <a:blip r:embed="rId7"/>
          <a:stretch>
            <a:fillRect/>
          </a:stretch>
        </p:blipFill>
        <p:spPr>
          <a:xfrm>
            <a:off x="2177427" y="42374"/>
            <a:ext cx="5917812" cy="650959"/>
          </a:xfrm>
          <a:prstGeom prst="rect">
            <a:avLst/>
          </a:prstGeom>
        </p:spPr>
      </p:pic>
      <p:cxnSp>
        <p:nvCxnSpPr>
          <p:cNvPr id="16" name="Straight Connector 15"/>
          <p:cNvCxnSpPr/>
          <p:nvPr/>
        </p:nvCxnSpPr>
        <p:spPr>
          <a:xfrm flipV="1">
            <a:off x="2177427" y="708329"/>
            <a:ext cx="5781586" cy="4906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27256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118</a:t>
            </a:fld>
            <a:endParaRPr lang="en-AU"/>
          </a:p>
        </p:txBody>
      </p:sp>
      <p:pic>
        <p:nvPicPr>
          <p:cNvPr id="4" name="Picture 3"/>
          <p:cNvPicPr>
            <a:picLocks noChangeAspect="1"/>
          </p:cNvPicPr>
          <p:nvPr/>
        </p:nvPicPr>
        <p:blipFill>
          <a:blip r:embed="rId2"/>
          <a:stretch>
            <a:fillRect/>
          </a:stretch>
        </p:blipFill>
        <p:spPr>
          <a:xfrm>
            <a:off x="169817" y="170700"/>
            <a:ext cx="3213463" cy="593652"/>
          </a:xfrm>
          <a:prstGeom prst="rect">
            <a:avLst/>
          </a:prstGeom>
        </p:spPr>
      </p:pic>
      <p:pic>
        <p:nvPicPr>
          <p:cNvPr id="5" name="Picture 4"/>
          <p:cNvPicPr>
            <a:picLocks noChangeAspect="1"/>
          </p:cNvPicPr>
          <p:nvPr/>
        </p:nvPicPr>
        <p:blipFill>
          <a:blip r:embed="rId3"/>
          <a:stretch>
            <a:fillRect/>
          </a:stretch>
        </p:blipFill>
        <p:spPr>
          <a:xfrm>
            <a:off x="324071" y="1122248"/>
            <a:ext cx="11533078" cy="1267777"/>
          </a:xfrm>
          <a:prstGeom prst="rect">
            <a:avLst/>
          </a:prstGeom>
        </p:spPr>
      </p:pic>
      <p:pic>
        <p:nvPicPr>
          <p:cNvPr id="6" name="Picture 5"/>
          <p:cNvPicPr>
            <a:picLocks noChangeAspect="1"/>
          </p:cNvPicPr>
          <p:nvPr/>
        </p:nvPicPr>
        <p:blipFill>
          <a:blip r:embed="rId4"/>
          <a:stretch>
            <a:fillRect/>
          </a:stretch>
        </p:blipFill>
        <p:spPr>
          <a:xfrm>
            <a:off x="383028" y="3228697"/>
            <a:ext cx="11474121" cy="2136731"/>
          </a:xfrm>
          <a:prstGeom prst="rect">
            <a:avLst/>
          </a:prstGeom>
        </p:spPr>
      </p:pic>
      <p:cxnSp>
        <p:nvCxnSpPr>
          <p:cNvPr id="7" name="Straight Connector 6"/>
          <p:cNvCxnSpPr/>
          <p:nvPr/>
        </p:nvCxnSpPr>
        <p:spPr>
          <a:xfrm>
            <a:off x="487531" y="764352"/>
            <a:ext cx="3000252" cy="576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241185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119</a:t>
            </a:fld>
            <a:endParaRPr lang="en-AU"/>
          </a:p>
        </p:txBody>
      </p:sp>
      <p:cxnSp>
        <p:nvCxnSpPr>
          <p:cNvPr id="6" name="Straight Connector 5"/>
          <p:cNvCxnSpPr/>
          <p:nvPr/>
        </p:nvCxnSpPr>
        <p:spPr>
          <a:xfrm flipV="1">
            <a:off x="1750422" y="1136467"/>
            <a:ext cx="7197634" cy="13063"/>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417657" y="1449977"/>
            <a:ext cx="11646969" cy="2182514"/>
          </a:xfrm>
          <a:prstGeom prst="rect">
            <a:avLst/>
          </a:prstGeom>
        </p:spPr>
      </p:pic>
      <p:pic>
        <p:nvPicPr>
          <p:cNvPr id="11" name="Picture 10"/>
          <p:cNvPicPr>
            <a:picLocks noChangeAspect="1"/>
          </p:cNvPicPr>
          <p:nvPr/>
        </p:nvPicPr>
        <p:blipFill>
          <a:blip r:embed="rId3"/>
          <a:stretch>
            <a:fillRect/>
          </a:stretch>
        </p:blipFill>
        <p:spPr>
          <a:xfrm>
            <a:off x="3073172" y="311061"/>
            <a:ext cx="3167970" cy="825406"/>
          </a:xfrm>
          <a:prstGeom prst="rect">
            <a:avLst/>
          </a:prstGeom>
        </p:spPr>
      </p:pic>
    </p:spTree>
    <p:extLst>
      <p:ext uri="{BB962C8B-B14F-4D97-AF65-F5344CB8AC3E}">
        <p14:creationId xmlns:p14="http://schemas.microsoft.com/office/powerpoint/2010/main" val="809106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a:t>
            </a:fld>
            <a:endParaRPr lang="en-AU"/>
          </a:p>
        </p:txBody>
      </p:sp>
      <p:pic>
        <p:nvPicPr>
          <p:cNvPr id="4" name="Picture 3"/>
          <p:cNvPicPr>
            <a:picLocks noChangeAspect="1"/>
          </p:cNvPicPr>
          <p:nvPr/>
        </p:nvPicPr>
        <p:blipFill>
          <a:blip r:embed="rId2"/>
          <a:stretch>
            <a:fillRect/>
          </a:stretch>
        </p:blipFill>
        <p:spPr>
          <a:xfrm>
            <a:off x="485842" y="273166"/>
            <a:ext cx="10597852" cy="3421151"/>
          </a:xfrm>
          <a:prstGeom prst="rect">
            <a:avLst/>
          </a:prstGeom>
        </p:spPr>
      </p:pic>
      <p:pic>
        <p:nvPicPr>
          <p:cNvPr id="5" name="Picture 4"/>
          <p:cNvPicPr>
            <a:picLocks noChangeAspect="1"/>
          </p:cNvPicPr>
          <p:nvPr/>
        </p:nvPicPr>
        <p:blipFill>
          <a:blip r:embed="rId3"/>
          <a:stretch>
            <a:fillRect/>
          </a:stretch>
        </p:blipFill>
        <p:spPr>
          <a:xfrm>
            <a:off x="614631" y="3694317"/>
            <a:ext cx="8439217" cy="2650539"/>
          </a:xfrm>
          <a:prstGeom prst="rect">
            <a:avLst/>
          </a:prstGeom>
        </p:spPr>
      </p:pic>
    </p:spTree>
    <p:extLst>
      <p:ext uri="{BB962C8B-B14F-4D97-AF65-F5344CB8AC3E}">
        <p14:creationId xmlns:p14="http://schemas.microsoft.com/office/powerpoint/2010/main" val="189460842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120</a:t>
            </a:fld>
            <a:endParaRPr lang="en-AU"/>
          </a:p>
        </p:txBody>
      </p:sp>
      <p:pic>
        <p:nvPicPr>
          <p:cNvPr id="4" name="Picture 3"/>
          <p:cNvPicPr>
            <a:picLocks noChangeAspect="1"/>
          </p:cNvPicPr>
          <p:nvPr/>
        </p:nvPicPr>
        <p:blipFill>
          <a:blip r:embed="rId2"/>
          <a:stretch>
            <a:fillRect/>
          </a:stretch>
        </p:blipFill>
        <p:spPr>
          <a:xfrm>
            <a:off x="1622789" y="300445"/>
            <a:ext cx="8045222" cy="680357"/>
          </a:xfrm>
          <a:prstGeom prst="rect">
            <a:avLst/>
          </a:prstGeom>
        </p:spPr>
      </p:pic>
      <p:pic>
        <p:nvPicPr>
          <p:cNvPr id="5" name="Picture 4"/>
          <p:cNvPicPr>
            <a:picLocks noChangeAspect="1"/>
          </p:cNvPicPr>
          <p:nvPr/>
        </p:nvPicPr>
        <p:blipFill>
          <a:blip r:embed="rId3"/>
          <a:stretch>
            <a:fillRect/>
          </a:stretch>
        </p:blipFill>
        <p:spPr>
          <a:xfrm>
            <a:off x="131799" y="1593668"/>
            <a:ext cx="11747541" cy="3226525"/>
          </a:xfrm>
          <a:prstGeom prst="rect">
            <a:avLst/>
          </a:prstGeom>
        </p:spPr>
      </p:pic>
      <p:cxnSp>
        <p:nvCxnSpPr>
          <p:cNvPr id="6" name="Straight Connector 5"/>
          <p:cNvCxnSpPr/>
          <p:nvPr/>
        </p:nvCxnSpPr>
        <p:spPr>
          <a:xfrm>
            <a:off x="1622789" y="1097280"/>
            <a:ext cx="804522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907301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121</a:t>
            </a:fld>
            <a:endParaRPr lang="en-AU"/>
          </a:p>
        </p:txBody>
      </p:sp>
      <p:pic>
        <p:nvPicPr>
          <p:cNvPr id="5" name="Picture 4"/>
          <p:cNvPicPr>
            <a:picLocks noChangeAspect="1"/>
          </p:cNvPicPr>
          <p:nvPr/>
        </p:nvPicPr>
        <p:blipFill>
          <a:blip r:embed="rId2"/>
          <a:stretch>
            <a:fillRect/>
          </a:stretch>
        </p:blipFill>
        <p:spPr>
          <a:xfrm>
            <a:off x="2413363" y="347721"/>
            <a:ext cx="4653643" cy="801810"/>
          </a:xfrm>
          <a:prstGeom prst="rect">
            <a:avLst/>
          </a:prstGeom>
        </p:spPr>
      </p:pic>
      <p:cxnSp>
        <p:nvCxnSpPr>
          <p:cNvPr id="6" name="Straight Connector 5"/>
          <p:cNvCxnSpPr/>
          <p:nvPr/>
        </p:nvCxnSpPr>
        <p:spPr>
          <a:xfrm>
            <a:off x="2413363" y="1149531"/>
            <a:ext cx="4653643"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239016" y="1528354"/>
            <a:ext cx="11952984" cy="1687776"/>
          </a:xfrm>
          <a:prstGeom prst="rect">
            <a:avLst/>
          </a:prstGeom>
        </p:spPr>
      </p:pic>
      <p:pic>
        <p:nvPicPr>
          <p:cNvPr id="10" name="Picture 9"/>
          <p:cNvPicPr>
            <a:picLocks noChangeAspect="1"/>
          </p:cNvPicPr>
          <p:nvPr/>
        </p:nvPicPr>
        <p:blipFill>
          <a:blip r:embed="rId4"/>
          <a:stretch>
            <a:fillRect/>
          </a:stretch>
        </p:blipFill>
        <p:spPr>
          <a:xfrm>
            <a:off x="1587" y="4143560"/>
            <a:ext cx="11952984" cy="1240882"/>
          </a:xfrm>
          <a:prstGeom prst="rect">
            <a:avLst/>
          </a:prstGeom>
        </p:spPr>
      </p:pic>
      <p:cxnSp>
        <p:nvCxnSpPr>
          <p:cNvPr id="11" name="Straight Connector 10"/>
          <p:cNvCxnSpPr/>
          <p:nvPr/>
        </p:nvCxnSpPr>
        <p:spPr>
          <a:xfrm flipV="1">
            <a:off x="1587" y="3787386"/>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42223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122</a:t>
            </a:fld>
            <a:endParaRPr lang="en-AU"/>
          </a:p>
        </p:txBody>
      </p:sp>
      <p:pic>
        <p:nvPicPr>
          <p:cNvPr id="4" name="Picture 3"/>
          <p:cNvPicPr>
            <a:picLocks noChangeAspect="1"/>
          </p:cNvPicPr>
          <p:nvPr/>
        </p:nvPicPr>
        <p:blipFill>
          <a:blip r:embed="rId2"/>
          <a:stretch>
            <a:fillRect/>
          </a:stretch>
        </p:blipFill>
        <p:spPr>
          <a:xfrm>
            <a:off x="309973" y="1350895"/>
            <a:ext cx="11634839" cy="2652694"/>
          </a:xfrm>
          <a:prstGeom prst="rect">
            <a:avLst/>
          </a:prstGeom>
        </p:spPr>
      </p:pic>
      <p:sp>
        <p:nvSpPr>
          <p:cNvPr id="5" name="TextBox 4"/>
          <p:cNvSpPr txBox="1"/>
          <p:nvPr/>
        </p:nvSpPr>
        <p:spPr>
          <a:xfrm>
            <a:off x="411573" y="358347"/>
            <a:ext cx="3707027" cy="584775"/>
          </a:xfrm>
          <a:prstGeom prst="rect">
            <a:avLst/>
          </a:prstGeom>
          <a:noFill/>
        </p:spPr>
        <p:txBody>
          <a:bodyPr wrap="square" rtlCol="0">
            <a:spAutoFit/>
          </a:bodyPr>
          <a:lstStyle/>
          <a:p>
            <a:r>
              <a:rPr lang="en-US" sz="3200" b="1" u="sng" dirty="0" smtClean="0">
                <a:solidFill>
                  <a:srgbClr val="00B050"/>
                </a:solidFill>
              </a:rPr>
              <a:t>Linear Combination </a:t>
            </a:r>
            <a:endParaRPr lang="en-US" sz="3200" b="1" u="sng" dirty="0">
              <a:solidFill>
                <a:srgbClr val="00B050"/>
              </a:solidFill>
            </a:endParaRPr>
          </a:p>
        </p:txBody>
      </p:sp>
      <p:pic>
        <p:nvPicPr>
          <p:cNvPr id="10" name="Picture 9"/>
          <p:cNvPicPr>
            <a:picLocks noChangeAspect="1"/>
          </p:cNvPicPr>
          <p:nvPr/>
        </p:nvPicPr>
        <p:blipFill>
          <a:blip r:embed="rId3"/>
          <a:stretch>
            <a:fillRect/>
          </a:stretch>
        </p:blipFill>
        <p:spPr>
          <a:xfrm>
            <a:off x="309973" y="4110443"/>
            <a:ext cx="11314499" cy="1482249"/>
          </a:xfrm>
          <a:prstGeom prst="rect">
            <a:avLst/>
          </a:prstGeom>
        </p:spPr>
      </p:pic>
    </p:spTree>
    <p:extLst>
      <p:ext uri="{BB962C8B-B14F-4D97-AF65-F5344CB8AC3E}">
        <p14:creationId xmlns:p14="http://schemas.microsoft.com/office/powerpoint/2010/main" val="217107716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123</a:t>
            </a:fld>
            <a:endParaRPr lang="en-AU"/>
          </a:p>
        </p:txBody>
      </p:sp>
      <p:pic>
        <p:nvPicPr>
          <p:cNvPr id="5" name="Picture 4"/>
          <p:cNvPicPr>
            <a:picLocks noChangeAspect="1"/>
          </p:cNvPicPr>
          <p:nvPr/>
        </p:nvPicPr>
        <p:blipFill>
          <a:blip r:embed="rId2"/>
          <a:stretch>
            <a:fillRect/>
          </a:stretch>
        </p:blipFill>
        <p:spPr>
          <a:xfrm>
            <a:off x="695777" y="175369"/>
            <a:ext cx="5520007" cy="701190"/>
          </a:xfrm>
          <a:prstGeom prst="rect">
            <a:avLst/>
          </a:prstGeom>
        </p:spPr>
      </p:pic>
      <p:cxnSp>
        <p:nvCxnSpPr>
          <p:cNvPr id="6" name="Straight Connector 5"/>
          <p:cNvCxnSpPr/>
          <p:nvPr/>
        </p:nvCxnSpPr>
        <p:spPr>
          <a:xfrm>
            <a:off x="866199" y="876559"/>
            <a:ext cx="5179162"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a:stretch>
            <a:fillRect/>
          </a:stretch>
        </p:blipFill>
        <p:spPr>
          <a:xfrm>
            <a:off x="695777" y="1286646"/>
            <a:ext cx="8781855" cy="3148872"/>
          </a:xfrm>
          <a:prstGeom prst="rect">
            <a:avLst/>
          </a:prstGeom>
        </p:spPr>
      </p:pic>
    </p:spTree>
    <p:extLst>
      <p:ext uri="{BB962C8B-B14F-4D97-AF65-F5344CB8AC3E}">
        <p14:creationId xmlns:p14="http://schemas.microsoft.com/office/powerpoint/2010/main" val="227860224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124</a:t>
            </a:fld>
            <a:endParaRPr lang="en-AU"/>
          </a:p>
        </p:txBody>
      </p:sp>
      <p:pic>
        <p:nvPicPr>
          <p:cNvPr id="6" name="Picture 5"/>
          <p:cNvPicPr>
            <a:picLocks noChangeAspect="1"/>
          </p:cNvPicPr>
          <p:nvPr/>
        </p:nvPicPr>
        <p:blipFill>
          <a:blip r:embed="rId2"/>
          <a:stretch>
            <a:fillRect/>
          </a:stretch>
        </p:blipFill>
        <p:spPr>
          <a:xfrm>
            <a:off x="593124" y="362878"/>
            <a:ext cx="7797114" cy="5224066"/>
          </a:xfrm>
          <a:prstGeom prst="rect">
            <a:avLst/>
          </a:prstGeom>
        </p:spPr>
      </p:pic>
    </p:spTree>
    <p:extLst>
      <p:ext uri="{BB962C8B-B14F-4D97-AF65-F5344CB8AC3E}">
        <p14:creationId xmlns:p14="http://schemas.microsoft.com/office/powerpoint/2010/main" val="290469831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125</a:t>
            </a:fld>
            <a:endParaRPr lang="en-AU"/>
          </a:p>
        </p:txBody>
      </p:sp>
      <p:sp>
        <p:nvSpPr>
          <p:cNvPr id="4" name="TextBox 3"/>
          <p:cNvSpPr txBox="1"/>
          <p:nvPr/>
        </p:nvSpPr>
        <p:spPr>
          <a:xfrm>
            <a:off x="596900" y="228600"/>
            <a:ext cx="2171700" cy="523220"/>
          </a:xfrm>
          <a:prstGeom prst="rect">
            <a:avLst/>
          </a:prstGeom>
          <a:noFill/>
        </p:spPr>
        <p:txBody>
          <a:bodyPr wrap="square" rtlCol="0">
            <a:spAutoFit/>
          </a:bodyPr>
          <a:lstStyle/>
          <a:p>
            <a:r>
              <a:rPr lang="en-US" sz="2800" b="1" u="sng" dirty="0" smtClean="0">
                <a:solidFill>
                  <a:srgbClr val="00B050"/>
                </a:solidFill>
              </a:rPr>
              <a:t>Spanning Set</a:t>
            </a:r>
            <a:endParaRPr lang="en-US" sz="2800" b="1" u="sng" dirty="0">
              <a:solidFill>
                <a:srgbClr val="00B050"/>
              </a:solidFill>
            </a:endParaRPr>
          </a:p>
        </p:txBody>
      </p:sp>
      <p:pic>
        <p:nvPicPr>
          <p:cNvPr id="5" name="Picture 4"/>
          <p:cNvPicPr>
            <a:picLocks noChangeAspect="1"/>
          </p:cNvPicPr>
          <p:nvPr/>
        </p:nvPicPr>
        <p:blipFill>
          <a:blip r:embed="rId2"/>
          <a:stretch>
            <a:fillRect/>
          </a:stretch>
        </p:blipFill>
        <p:spPr>
          <a:xfrm>
            <a:off x="596900" y="1054100"/>
            <a:ext cx="11401255" cy="2545793"/>
          </a:xfrm>
          <a:prstGeom prst="rect">
            <a:avLst/>
          </a:prstGeom>
        </p:spPr>
      </p:pic>
    </p:spTree>
    <p:extLst>
      <p:ext uri="{BB962C8B-B14F-4D97-AF65-F5344CB8AC3E}">
        <p14:creationId xmlns:p14="http://schemas.microsoft.com/office/powerpoint/2010/main" val="94959735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126</a:t>
            </a:fld>
            <a:endParaRPr lang="en-AU"/>
          </a:p>
        </p:txBody>
      </p:sp>
      <p:pic>
        <p:nvPicPr>
          <p:cNvPr id="6" name="Picture 5"/>
          <p:cNvPicPr>
            <a:picLocks noChangeAspect="1"/>
          </p:cNvPicPr>
          <p:nvPr/>
        </p:nvPicPr>
        <p:blipFill>
          <a:blip r:embed="rId2"/>
          <a:stretch>
            <a:fillRect/>
          </a:stretch>
        </p:blipFill>
        <p:spPr>
          <a:xfrm>
            <a:off x="2194936" y="475693"/>
            <a:ext cx="5809638" cy="654607"/>
          </a:xfrm>
          <a:prstGeom prst="rect">
            <a:avLst/>
          </a:prstGeom>
        </p:spPr>
      </p:pic>
      <p:pic>
        <p:nvPicPr>
          <p:cNvPr id="8" name="Picture 7"/>
          <p:cNvPicPr>
            <a:picLocks noChangeAspect="1"/>
          </p:cNvPicPr>
          <p:nvPr/>
        </p:nvPicPr>
        <p:blipFill>
          <a:blip r:embed="rId3"/>
          <a:stretch>
            <a:fillRect/>
          </a:stretch>
        </p:blipFill>
        <p:spPr>
          <a:xfrm>
            <a:off x="718645" y="2499254"/>
            <a:ext cx="11164283" cy="1681154"/>
          </a:xfrm>
          <a:prstGeom prst="rect">
            <a:avLst/>
          </a:prstGeom>
        </p:spPr>
      </p:pic>
      <p:pic>
        <p:nvPicPr>
          <p:cNvPr id="9" name="Picture 8"/>
          <p:cNvPicPr>
            <a:picLocks noChangeAspect="1"/>
          </p:cNvPicPr>
          <p:nvPr/>
        </p:nvPicPr>
        <p:blipFill>
          <a:blip r:embed="rId4"/>
          <a:stretch>
            <a:fillRect/>
          </a:stretch>
        </p:blipFill>
        <p:spPr>
          <a:xfrm>
            <a:off x="887680" y="1782328"/>
            <a:ext cx="4726747" cy="467751"/>
          </a:xfrm>
          <a:prstGeom prst="rect">
            <a:avLst/>
          </a:prstGeom>
        </p:spPr>
      </p:pic>
      <p:cxnSp>
        <p:nvCxnSpPr>
          <p:cNvPr id="10" name="Straight Connector 9"/>
          <p:cNvCxnSpPr/>
          <p:nvPr/>
        </p:nvCxnSpPr>
        <p:spPr>
          <a:xfrm flipV="1">
            <a:off x="2362200" y="1234978"/>
            <a:ext cx="5642374" cy="1339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V="1">
            <a:off x="0" y="4800600"/>
            <a:ext cx="12192000" cy="50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659114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127</a:t>
            </a:fld>
            <a:endParaRPr lang="en-AU"/>
          </a:p>
        </p:txBody>
      </p:sp>
      <p:pic>
        <p:nvPicPr>
          <p:cNvPr id="5" name="Picture 4"/>
          <p:cNvPicPr>
            <a:picLocks noChangeAspect="1"/>
          </p:cNvPicPr>
          <p:nvPr/>
        </p:nvPicPr>
        <p:blipFill>
          <a:blip r:embed="rId2"/>
          <a:stretch>
            <a:fillRect/>
          </a:stretch>
        </p:blipFill>
        <p:spPr>
          <a:xfrm>
            <a:off x="588585" y="1151956"/>
            <a:ext cx="11018004" cy="1460499"/>
          </a:xfrm>
          <a:prstGeom prst="rect">
            <a:avLst/>
          </a:prstGeom>
        </p:spPr>
      </p:pic>
      <p:sp>
        <p:nvSpPr>
          <p:cNvPr id="6" name="TextBox 5"/>
          <p:cNvSpPr txBox="1"/>
          <p:nvPr/>
        </p:nvSpPr>
        <p:spPr>
          <a:xfrm>
            <a:off x="588585" y="431372"/>
            <a:ext cx="5359400" cy="523220"/>
          </a:xfrm>
          <a:prstGeom prst="rect">
            <a:avLst/>
          </a:prstGeom>
          <a:noFill/>
        </p:spPr>
        <p:txBody>
          <a:bodyPr wrap="square" rtlCol="0">
            <a:spAutoFit/>
          </a:bodyPr>
          <a:lstStyle/>
          <a:p>
            <a:r>
              <a:rPr lang="en-US" sz="2800" u="sng" dirty="0" smtClean="0">
                <a:solidFill>
                  <a:srgbClr val="00B050"/>
                </a:solidFill>
              </a:rPr>
              <a:t>Two Major Problems to Address</a:t>
            </a:r>
            <a:endParaRPr lang="en-US" sz="2800" u="sng" dirty="0">
              <a:solidFill>
                <a:srgbClr val="00B050"/>
              </a:solidFill>
            </a:endParaRPr>
          </a:p>
        </p:txBody>
      </p:sp>
      <p:pic>
        <p:nvPicPr>
          <p:cNvPr id="8" name="Picture 7"/>
          <p:cNvPicPr>
            <a:picLocks noChangeAspect="1"/>
          </p:cNvPicPr>
          <p:nvPr/>
        </p:nvPicPr>
        <p:blipFill>
          <a:blip r:embed="rId3"/>
          <a:stretch>
            <a:fillRect/>
          </a:stretch>
        </p:blipFill>
        <p:spPr>
          <a:xfrm>
            <a:off x="599698" y="3130923"/>
            <a:ext cx="11379206" cy="1123577"/>
          </a:xfrm>
          <a:prstGeom prst="rect">
            <a:avLst/>
          </a:prstGeom>
        </p:spPr>
      </p:pic>
      <p:sp>
        <p:nvSpPr>
          <p:cNvPr id="9" name="TextBox 8"/>
          <p:cNvSpPr txBox="1"/>
          <p:nvPr/>
        </p:nvSpPr>
        <p:spPr>
          <a:xfrm>
            <a:off x="599698" y="2640856"/>
            <a:ext cx="2679700" cy="461665"/>
          </a:xfrm>
          <a:prstGeom prst="rect">
            <a:avLst/>
          </a:prstGeom>
          <a:noFill/>
        </p:spPr>
        <p:txBody>
          <a:bodyPr wrap="square" rtlCol="0">
            <a:spAutoFit/>
          </a:bodyPr>
          <a:lstStyle/>
          <a:p>
            <a:r>
              <a:rPr lang="en-US" sz="2400" b="1" u="sng" dirty="0" smtClean="0">
                <a:solidFill>
                  <a:srgbClr val="00B050"/>
                </a:solidFill>
              </a:rPr>
              <a:t>Problem</a:t>
            </a:r>
            <a:endParaRPr lang="en-US" sz="2400" b="1" u="sng" dirty="0">
              <a:solidFill>
                <a:srgbClr val="00B050"/>
              </a:solidFill>
            </a:endParaRPr>
          </a:p>
        </p:txBody>
      </p:sp>
      <p:pic>
        <p:nvPicPr>
          <p:cNvPr id="10" name="Picture 9"/>
          <p:cNvPicPr>
            <a:picLocks noChangeAspect="1"/>
          </p:cNvPicPr>
          <p:nvPr/>
        </p:nvPicPr>
        <p:blipFill>
          <a:blip r:embed="rId4"/>
          <a:stretch>
            <a:fillRect/>
          </a:stretch>
        </p:blipFill>
        <p:spPr>
          <a:xfrm>
            <a:off x="599699" y="4772968"/>
            <a:ext cx="11379206" cy="1411931"/>
          </a:xfrm>
          <a:prstGeom prst="rect">
            <a:avLst/>
          </a:prstGeom>
        </p:spPr>
      </p:pic>
    </p:spTree>
    <p:extLst>
      <p:ext uri="{BB962C8B-B14F-4D97-AF65-F5344CB8AC3E}">
        <p14:creationId xmlns:p14="http://schemas.microsoft.com/office/powerpoint/2010/main" val="107458858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128</a:t>
            </a:fld>
            <a:endParaRPr lang="en-AU"/>
          </a:p>
        </p:txBody>
      </p:sp>
      <p:pic>
        <p:nvPicPr>
          <p:cNvPr id="5" name="Picture 4"/>
          <p:cNvPicPr>
            <a:picLocks noChangeAspect="1"/>
          </p:cNvPicPr>
          <p:nvPr/>
        </p:nvPicPr>
        <p:blipFill>
          <a:blip r:embed="rId2"/>
          <a:stretch>
            <a:fillRect/>
          </a:stretch>
        </p:blipFill>
        <p:spPr>
          <a:xfrm>
            <a:off x="532367" y="388895"/>
            <a:ext cx="6935233" cy="409617"/>
          </a:xfrm>
          <a:prstGeom prst="rect">
            <a:avLst/>
          </a:prstGeom>
        </p:spPr>
      </p:pic>
      <p:pic>
        <p:nvPicPr>
          <p:cNvPr id="6" name="Picture 5"/>
          <p:cNvPicPr>
            <a:picLocks noChangeAspect="1"/>
          </p:cNvPicPr>
          <p:nvPr/>
        </p:nvPicPr>
        <p:blipFill>
          <a:blip r:embed="rId3"/>
          <a:stretch>
            <a:fillRect/>
          </a:stretch>
        </p:blipFill>
        <p:spPr>
          <a:xfrm>
            <a:off x="2220912" y="1085868"/>
            <a:ext cx="2490504" cy="1558230"/>
          </a:xfrm>
          <a:prstGeom prst="rect">
            <a:avLst/>
          </a:prstGeom>
        </p:spPr>
      </p:pic>
      <p:pic>
        <p:nvPicPr>
          <p:cNvPr id="7" name="Picture 6"/>
          <p:cNvPicPr>
            <a:picLocks noChangeAspect="1"/>
          </p:cNvPicPr>
          <p:nvPr/>
        </p:nvPicPr>
        <p:blipFill>
          <a:blip r:embed="rId4"/>
          <a:stretch>
            <a:fillRect/>
          </a:stretch>
        </p:blipFill>
        <p:spPr>
          <a:xfrm>
            <a:off x="532367" y="2689146"/>
            <a:ext cx="10375900" cy="1413716"/>
          </a:xfrm>
          <a:prstGeom prst="rect">
            <a:avLst/>
          </a:prstGeom>
        </p:spPr>
      </p:pic>
      <p:pic>
        <p:nvPicPr>
          <p:cNvPr id="8" name="Picture 7"/>
          <p:cNvPicPr>
            <a:picLocks noChangeAspect="1"/>
          </p:cNvPicPr>
          <p:nvPr/>
        </p:nvPicPr>
        <p:blipFill>
          <a:blip r:embed="rId5"/>
          <a:stretch>
            <a:fillRect/>
          </a:stretch>
        </p:blipFill>
        <p:spPr>
          <a:xfrm>
            <a:off x="0" y="4048884"/>
            <a:ext cx="11929921" cy="1586738"/>
          </a:xfrm>
          <a:prstGeom prst="rect">
            <a:avLst/>
          </a:prstGeom>
        </p:spPr>
      </p:pic>
    </p:spTree>
    <p:extLst>
      <p:ext uri="{BB962C8B-B14F-4D97-AF65-F5344CB8AC3E}">
        <p14:creationId xmlns:p14="http://schemas.microsoft.com/office/powerpoint/2010/main" val="245650038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129</a:t>
            </a:fld>
            <a:endParaRPr lang="en-AU"/>
          </a:p>
        </p:txBody>
      </p:sp>
      <p:pic>
        <p:nvPicPr>
          <p:cNvPr id="4" name="Picture 3"/>
          <p:cNvPicPr>
            <a:picLocks noChangeAspect="1"/>
          </p:cNvPicPr>
          <p:nvPr/>
        </p:nvPicPr>
        <p:blipFill>
          <a:blip r:embed="rId2"/>
          <a:stretch>
            <a:fillRect/>
          </a:stretch>
        </p:blipFill>
        <p:spPr>
          <a:xfrm>
            <a:off x="639572" y="232717"/>
            <a:ext cx="10916030" cy="2708750"/>
          </a:xfrm>
          <a:prstGeom prst="rect">
            <a:avLst/>
          </a:prstGeom>
        </p:spPr>
      </p:pic>
      <p:sp>
        <p:nvSpPr>
          <p:cNvPr id="7" name="TextBox 6"/>
          <p:cNvSpPr txBox="1"/>
          <p:nvPr/>
        </p:nvSpPr>
        <p:spPr>
          <a:xfrm>
            <a:off x="639572" y="3129863"/>
            <a:ext cx="2621365" cy="461665"/>
          </a:xfrm>
          <a:prstGeom prst="rect">
            <a:avLst/>
          </a:prstGeom>
          <a:noFill/>
        </p:spPr>
        <p:txBody>
          <a:bodyPr wrap="square" rtlCol="0">
            <a:spAutoFit/>
          </a:bodyPr>
          <a:lstStyle/>
          <a:p>
            <a:r>
              <a:rPr lang="en-US" sz="2400" b="1" u="sng" dirty="0" smtClean="0">
                <a:solidFill>
                  <a:srgbClr val="00B050"/>
                </a:solidFill>
              </a:rPr>
              <a:t>Problem</a:t>
            </a:r>
            <a:endParaRPr lang="en-US" sz="2400" b="1" u="sng" dirty="0">
              <a:solidFill>
                <a:srgbClr val="00B050"/>
              </a:solidFill>
            </a:endParaRPr>
          </a:p>
        </p:txBody>
      </p:sp>
      <p:pic>
        <p:nvPicPr>
          <p:cNvPr id="9" name="Picture 8"/>
          <p:cNvPicPr>
            <a:picLocks noChangeAspect="1"/>
          </p:cNvPicPr>
          <p:nvPr/>
        </p:nvPicPr>
        <p:blipFill>
          <a:blip r:embed="rId3"/>
          <a:stretch>
            <a:fillRect/>
          </a:stretch>
        </p:blipFill>
        <p:spPr>
          <a:xfrm>
            <a:off x="639572" y="3591528"/>
            <a:ext cx="9117013" cy="718414"/>
          </a:xfrm>
          <a:prstGeom prst="rect">
            <a:avLst/>
          </a:prstGeom>
        </p:spPr>
      </p:pic>
      <p:pic>
        <p:nvPicPr>
          <p:cNvPr id="10" name="Picture 9"/>
          <p:cNvPicPr>
            <a:picLocks noChangeAspect="1"/>
          </p:cNvPicPr>
          <p:nvPr/>
        </p:nvPicPr>
        <p:blipFill>
          <a:blip r:embed="rId4"/>
          <a:stretch>
            <a:fillRect/>
          </a:stretch>
        </p:blipFill>
        <p:spPr>
          <a:xfrm>
            <a:off x="495014" y="4278233"/>
            <a:ext cx="9406128" cy="1997891"/>
          </a:xfrm>
          <a:prstGeom prst="rect">
            <a:avLst/>
          </a:prstGeom>
        </p:spPr>
      </p:pic>
    </p:spTree>
    <p:extLst>
      <p:ext uri="{BB962C8B-B14F-4D97-AF65-F5344CB8AC3E}">
        <p14:creationId xmlns:p14="http://schemas.microsoft.com/office/powerpoint/2010/main" val="28163037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a:t>
            </a:fld>
            <a:endParaRPr lang="en-AU"/>
          </a:p>
        </p:txBody>
      </p:sp>
      <p:pic>
        <p:nvPicPr>
          <p:cNvPr id="4" name="Picture 3"/>
          <p:cNvPicPr>
            <a:picLocks noChangeAspect="1"/>
          </p:cNvPicPr>
          <p:nvPr/>
        </p:nvPicPr>
        <p:blipFill>
          <a:blip r:embed="rId2"/>
          <a:stretch>
            <a:fillRect/>
          </a:stretch>
        </p:blipFill>
        <p:spPr>
          <a:xfrm>
            <a:off x="442640" y="257577"/>
            <a:ext cx="10985175" cy="3296992"/>
          </a:xfrm>
          <a:prstGeom prst="rect">
            <a:avLst/>
          </a:prstGeom>
        </p:spPr>
      </p:pic>
    </p:spTree>
    <p:extLst>
      <p:ext uri="{BB962C8B-B14F-4D97-AF65-F5344CB8AC3E}">
        <p14:creationId xmlns:p14="http://schemas.microsoft.com/office/powerpoint/2010/main" val="409436815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130</a:t>
            </a:fld>
            <a:endParaRPr lang="en-AU"/>
          </a:p>
        </p:txBody>
      </p:sp>
      <p:pic>
        <p:nvPicPr>
          <p:cNvPr id="7" name="Picture 6"/>
          <p:cNvPicPr>
            <a:picLocks noChangeAspect="1"/>
          </p:cNvPicPr>
          <p:nvPr/>
        </p:nvPicPr>
        <p:blipFill>
          <a:blip r:embed="rId2"/>
          <a:stretch>
            <a:fillRect/>
          </a:stretch>
        </p:blipFill>
        <p:spPr>
          <a:xfrm>
            <a:off x="311958" y="307974"/>
            <a:ext cx="11732230" cy="3375025"/>
          </a:xfrm>
          <a:prstGeom prst="rect">
            <a:avLst/>
          </a:prstGeom>
        </p:spPr>
      </p:pic>
      <p:cxnSp>
        <p:nvCxnSpPr>
          <p:cNvPr id="8" name="Straight Connector 7"/>
          <p:cNvCxnSpPr/>
          <p:nvPr/>
        </p:nvCxnSpPr>
        <p:spPr>
          <a:xfrm flipV="1">
            <a:off x="0" y="3822700"/>
            <a:ext cx="12192000" cy="50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845692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131</a:t>
            </a:fld>
            <a:endParaRPr lang="en-AU"/>
          </a:p>
        </p:txBody>
      </p:sp>
      <p:pic>
        <p:nvPicPr>
          <p:cNvPr id="4" name="Picture 3"/>
          <p:cNvPicPr>
            <a:picLocks noChangeAspect="1"/>
          </p:cNvPicPr>
          <p:nvPr/>
        </p:nvPicPr>
        <p:blipFill>
          <a:blip r:embed="rId2"/>
          <a:stretch>
            <a:fillRect/>
          </a:stretch>
        </p:blipFill>
        <p:spPr>
          <a:xfrm>
            <a:off x="139165" y="241300"/>
            <a:ext cx="5478998" cy="617537"/>
          </a:xfrm>
          <a:prstGeom prst="rect">
            <a:avLst/>
          </a:prstGeom>
        </p:spPr>
      </p:pic>
      <p:pic>
        <p:nvPicPr>
          <p:cNvPr id="5" name="Picture 4"/>
          <p:cNvPicPr>
            <a:picLocks noChangeAspect="1"/>
          </p:cNvPicPr>
          <p:nvPr/>
        </p:nvPicPr>
        <p:blipFill>
          <a:blip r:embed="rId3"/>
          <a:stretch>
            <a:fillRect/>
          </a:stretch>
        </p:blipFill>
        <p:spPr>
          <a:xfrm>
            <a:off x="7158" y="1117600"/>
            <a:ext cx="11803842" cy="2095182"/>
          </a:xfrm>
          <a:prstGeom prst="rect">
            <a:avLst/>
          </a:prstGeom>
        </p:spPr>
      </p:pic>
      <p:cxnSp>
        <p:nvCxnSpPr>
          <p:cNvPr id="6" name="Straight Connector 5"/>
          <p:cNvCxnSpPr/>
          <p:nvPr/>
        </p:nvCxnSpPr>
        <p:spPr>
          <a:xfrm flipV="1">
            <a:off x="266705" y="858837"/>
            <a:ext cx="5351458" cy="13392"/>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4"/>
          <a:stretch>
            <a:fillRect/>
          </a:stretch>
        </p:blipFill>
        <p:spPr>
          <a:xfrm>
            <a:off x="0" y="3458153"/>
            <a:ext cx="11884010" cy="2546574"/>
          </a:xfrm>
          <a:prstGeom prst="rect">
            <a:avLst/>
          </a:prstGeom>
        </p:spPr>
      </p:pic>
    </p:spTree>
    <p:extLst>
      <p:ext uri="{BB962C8B-B14F-4D97-AF65-F5344CB8AC3E}">
        <p14:creationId xmlns:p14="http://schemas.microsoft.com/office/powerpoint/2010/main" val="46448647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132</a:t>
            </a:fld>
            <a:endParaRPr lang="en-AU"/>
          </a:p>
        </p:txBody>
      </p:sp>
      <p:pic>
        <p:nvPicPr>
          <p:cNvPr id="4" name="Picture 3"/>
          <p:cNvPicPr>
            <a:picLocks noChangeAspect="1"/>
          </p:cNvPicPr>
          <p:nvPr/>
        </p:nvPicPr>
        <p:blipFill>
          <a:blip r:embed="rId2"/>
          <a:stretch>
            <a:fillRect/>
          </a:stretch>
        </p:blipFill>
        <p:spPr>
          <a:xfrm>
            <a:off x="423704" y="304800"/>
            <a:ext cx="11194892" cy="1231900"/>
          </a:xfrm>
          <a:prstGeom prst="rect">
            <a:avLst/>
          </a:prstGeom>
        </p:spPr>
      </p:pic>
    </p:spTree>
    <p:extLst>
      <p:ext uri="{BB962C8B-B14F-4D97-AF65-F5344CB8AC3E}">
        <p14:creationId xmlns:p14="http://schemas.microsoft.com/office/powerpoint/2010/main" val="332769590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133</a:t>
            </a:fld>
            <a:endParaRPr lang="en-AU"/>
          </a:p>
        </p:txBody>
      </p:sp>
      <p:sp>
        <p:nvSpPr>
          <p:cNvPr id="4" name="TextBox 3"/>
          <p:cNvSpPr txBox="1"/>
          <p:nvPr/>
        </p:nvSpPr>
        <p:spPr>
          <a:xfrm>
            <a:off x="411004" y="139701"/>
            <a:ext cx="261878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5" name="Picture 4"/>
          <p:cNvPicPr>
            <a:picLocks noChangeAspect="1"/>
          </p:cNvPicPr>
          <p:nvPr/>
        </p:nvPicPr>
        <p:blipFill>
          <a:blip r:embed="rId2"/>
          <a:stretch>
            <a:fillRect/>
          </a:stretch>
        </p:blipFill>
        <p:spPr>
          <a:xfrm>
            <a:off x="1906645" y="139701"/>
            <a:ext cx="9779000" cy="1961655"/>
          </a:xfrm>
          <a:prstGeom prst="rect">
            <a:avLst/>
          </a:prstGeom>
        </p:spPr>
      </p:pic>
      <p:pic>
        <p:nvPicPr>
          <p:cNvPr id="6" name="Picture 5"/>
          <p:cNvPicPr>
            <a:picLocks noChangeAspect="1"/>
          </p:cNvPicPr>
          <p:nvPr/>
        </p:nvPicPr>
        <p:blipFill>
          <a:blip r:embed="rId3"/>
          <a:stretch>
            <a:fillRect/>
          </a:stretch>
        </p:blipFill>
        <p:spPr>
          <a:xfrm>
            <a:off x="534987" y="2359024"/>
            <a:ext cx="11314113" cy="3089463"/>
          </a:xfrm>
          <a:prstGeom prst="rect">
            <a:avLst/>
          </a:prstGeom>
        </p:spPr>
      </p:pic>
    </p:spTree>
    <p:extLst>
      <p:ext uri="{BB962C8B-B14F-4D97-AF65-F5344CB8AC3E}">
        <p14:creationId xmlns:p14="http://schemas.microsoft.com/office/powerpoint/2010/main" val="151035352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134</a:t>
            </a:fld>
            <a:endParaRPr lang="en-AU"/>
          </a:p>
        </p:txBody>
      </p:sp>
      <p:pic>
        <p:nvPicPr>
          <p:cNvPr id="4" name="Picture 3"/>
          <p:cNvPicPr>
            <a:picLocks noChangeAspect="1"/>
          </p:cNvPicPr>
          <p:nvPr/>
        </p:nvPicPr>
        <p:blipFill>
          <a:blip r:embed="rId2"/>
          <a:stretch>
            <a:fillRect/>
          </a:stretch>
        </p:blipFill>
        <p:spPr>
          <a:xfrm>
            <a:off x="508849" y="241300"/>
            <a:ext cx="11275593" cy="2260599"/>
          </a:xfrm>
          <a:prstGeom prst="rect">
            <a:avLst/>
          </a:prstGeom>
        </p:spPr>
      </p:pic>
      <p:pic>
        <p:nvPicPr>
          <p:cNvPr id="5" name="Picture 4"/>
          <p:cNvPicPr>
            <a:picLocks noChangeAspect="1"/>
          </p:cNvPicPr>
          <p:nvPr/>
        </p:nvPicPr>
        <p:blipFill>
          <a:blip r:embed="rId3"/>
          <a:stretch>
            <a:fillRect/>
          </a:stretch>
        </p:blipFill>
        <p:spPr>
          <a:xfrm>
            <a:off x="407248" y="2860674"/>
            <a:ext cx="11098951" cy="1651308"/>
          </a:xfrm>
          <a:prstGeom prst="rect">
            <a:avLst/>
          </a:prstGeom>
        </p:spPr>
      </p:pic>
      <p:pic>
        <p:nvPicPr>
          <p:cNvPr id="7" name="Picture 6"/>
          <p:cNvPicPr>
            <a:picLocks noChangeAspect="1"/>
          </p:cNvPicPr>
          <p:nvPr/>
        </p:nvPicPr>
        <p:blipFill>
          <a:blip r:embed="rId4"/>
          <a:stretch>
            <a:fillRect/>
          </a:stretch>
        </p:blipFill>
        <p:spPr>
          <a:xfrm>
            <a:off x="508849" y="4828658"/>
            <a:ext cx="11014814" cy="937142"/>
          </a:xfrm>
          <a:prstGeom prst="rect">
            <a:avLst/>
          </a:prstGeom>
        </p:spPr>
      </p:pic>
    </p:spTree>
    <p:extLst>
      <p:ext uri="{BB962C8B-B14F-4D97-AF65-F5344CB8AC3E}">
        <p14:creationId xmlns:p14="http://schemas.microsoft.com/office/powerpoint/2010/main" val="96982445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135</a:t>
            </a:fld>
            <a:endParaRPr lang="en-AU"/>
          </a:p>
        </p:txBody>
      </p:sp>
      <p:pic>
        <p:nvPicPr>
          <p:cNvPr id="4" name="Picture 3"/>
          <p:cNvPicPr>
            <a:picLocks noChangeAspect="1"/>
          </p:cNvPicPr>
          <p:nvPr/>
        </p:nvPicPr>
        <p:blipFill>
          <a:blip r:embed="rId2"/>
          <a:stretch>
            <a:fillRect/>
          </a:stretch>
        </p:blipFill>
        <p:spPr>
          <a:xfrm>
            <a:off x="316362" y="368300"/>
            <a:ext cx="10896121" cy="2844800"/>
          </a:xfrm>
          <a:prstGeom prst="rect">
            <a:avLst/>
          </a:prstGeom>
        </p:spPr>
      </p:pic>
      <p:pic>
        <p:nvPicPr>
          <p:cNvPr id="5" name="Picture 4"/>
          <p:cNvPicPr>
            <a:picLocks noChangeAspect="1"/>
          </p:cNvPicPr>
          <p:nvPr/>
        </p:nvPicPr>
        <p:blipFill>
          <a:blip r:embed="rId3"/>
          <a:stretch>
            <a:fillRect/>
          </a:stretch>
        </p:blipFill>
        <p:spPr>
          <a:xfrm>
            <a:off x="316362" y="3784599"/>
            <a:ext cx="11189838" cy="1202327"/>
          </a:xfrm>
          <a:prstGeom prst="rect">
            <a:avLst/>
          </a:prstGeom>
        </p:spPr>
      </p:pic>
    </p:spTree>
    <p:extLst>
      <p:ext uri="{BB962C8B-B14F-4D97-AF65-F5344CB8AC3E}">
        <p14:creationId xmlns:p14="http://schemas.microsoft.com/office/powerpoint/2010/main" val="384160695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136</a:t>
            </a:fld>
            <a:endParaRPr lang="en-AU"/>
          </a:p>
        </p:txBody>
      </p:sp>
      <p:pic>
        <p:nvPicPr>
          <p:cNvPr id="4" name="Picture 3"/>
          <p:cNvPicPr>
            <a:picLocks noChangeAspect="1"/>
          </p:cNvPicPr>
          <p:nvPr/>
        </p:nvPicPr>
        <p:blipFill>
          <a:blip r:embed="rId2"/>
          <a:stretch>
            <a:fillRect/>
          </a:stretch>
        </p:blipFill>
        <p:spPr>
          <a:xfrm>
            <a:off x="801895" y="1993900"/>
            <a:ext cx="11258176" cy="3492500"/>
          </a:xfrm>
          <a:prstGeom prst="rect">
            <a:avLst/>
          </a:prstGeom>
        </p:spPr>
      </p:pic>
      <p:pic>
        <p:nvPicPr>
          <p:cNvPr id="5" name="Picture 4"/>
          <p:cNvPicPr>
            <a:picLocks noChangeAspect="1"/>
          </p:cNvPicPr>
          <p:nvPr/>
        </p:nvPicPr>
        <p:blipFill>
          <a:blip r:embed="rId3"/>
          <a:stretch>
            <a:fillRect/>
          </a:stretch>
        </p:blipFill>
        <p:spPr>
          <a:xfrm>
            <a:off x="801895" y="520700"/>
            <a:ext cx="3520044" cy="1131887"/>
          </a:xfrm>
          <a:prstGeom prst="rect">
            <a:avLst/>
          </a:prstGeom>
        </p:spPr>
      </p:pic>
      <p:cxnSp>
        <p:nvCxnSpPr>
          <p:cNvPr id="6" name="Straight Connector 5"/>
          <p:cNvCxnSpPr/>
          <p:nvPr/>
        </p:nvCxnSpPr>
        <p:spPr>
          <a:xfrm flipV="1">
            <a:off x="805080" y="1652587"/>
            <a:ext cx="3516859" cy="1339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018925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137</a:t>
            </a:fld>
            <a:endParaRPr lang="en-AU"/>
          </a:p>
        </p:txBody>
      </p:sp>
      <p:pic>
        <p:nvPicPr>
          <p:cNvPr id="4" name="Picture 3"/>
          <p:cNvPicPr>
            <a:picLocks noChangeAspect="1"/>
          </p:cNvPicPr>
          <p:nvPr/>
        </p:nvPicPr>
        <p:blipFill>
          <a:blip r:embed="rId2"/>
          <a:stretch>
            <a:fillRect/>
          </a:stretch>
        </p:blipFill>
        <p:spPr>
          <a:xfrm>
            <a:off x="136341" y="1179285"/>
            <a:ext cx="11076142" cy="3958045"/>
          </a:xfrm>
          <a:prstGeom prst="rect">
            <a:avLst/>
          </a:prstGeom>
        </p:spPr>
      </p:pic>
      <p:sp>
        <p:nvSpPr>
          <p:cNvPr id="6" name="TextBox 5"/>
          <p:cNvSpPr txBox="1"/>
          <p:nvPr/>
        </p:nvSpPr>
        <p:spPr>
          <a:xfrm>
            <a:off x="457200" y="393700"/>
            <a:ext cx="2260600" cy="523220"/>
          </a:xfrm>
          <a:prstGeom prst="rect">
            <a:avLst/>
          </a:prstGeom>
          <a:noFill/>
        </p:spPr>
        <p:txBody>
          <a:bodyPr wrap="square" rtlCol="0">
            <a:spAutoFit/>
          </a:bodyPr>
          <a:lstStyle/>
          <a:p>
            <a:r>
              <a:rPr lang="en-US" sz="2800" b="1" u="sng" dirty="0" err="1" smtClean="0">
                <a:solidFill>
                  <a:srgbClr val="00B050"/>
                </a:solidFill>
              </a:rPr>
              <a:t>Wronskian</a:t>
            </a:r>
            <a:endParaRPr lang="en-US" sz="2800" b="1" u="sng" dirty="0">
              <a:solidFill>
                <a:srgbClr val="00B050"/>
              </a:solidFill>
            </a:endParaRPr>
          </a:p>
        </p:txBody>
      </p:sp>
    </p:spTree>
    <p:extLst>
      <p:ext uri="{BB962C8B-B14F-4D97-AF65-F5344CB8AC3E}">
        <p14:creationId xmlns:p14="http://schemas.microsoft.com/office/powerpoint/2010/main" val="2558630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138</a:t>
            </a:fld>
            <a:endParaRPr lang="en-AU"/>
          </a:p>
        </p:txBody>
      </p:sp>
      <p:pic>
        <p:nvPicPr>
          <p:cNvPr id="4" name="Picture 3"/>
          <p:cNvPicPr>
            <a:picLocks noChangeAspect="1"/>
          </p:cNvPicPr>
          <p:nvPr/>
        </p:nvPicPr>
        <p:blipFill>
          <a:blip r:embed="rId2"/>
          <a:stretch>
            <a:fillRect/>
          </a:stretch>
        </p:blipFill>
        <p:spPr>
          <a:xfrm>
            <a:off x="85928" y="209006"/>
            <a:ext cx="9814530" cy="1675311"/>
          </a:xfrm>
          <a:prstGeom prst="rect">
            <a:avLst/>
          </a:prstGeom>
        </p:spPr>
      </p:pic>
      <p:pic>
        <p:nvPicPr>
          <p:cNvPr id="5" name="Picture 4"/>
          <p:cNvPicPr>
            <a:picLocks noChangeAspect="1"/>
          </p:cNvPicPr>
          <p:nvPr/>
        </p:nvPicPr>
        <p:blipFill>
          <a:blip r:embed="rId3"/>
          <a:stretch>
            <a:fillRect/>
          </a:stretch>
        </p:blipFill>
        <p:spPr>
          <a:xfrm>
            <a:off x="85928" y="1982061"/>
            <a:ext cx="3885181" cy="4245198"/>
          </a:xfrm>
          <a:prstGeom prst="rect">
            <a:avLst/>
          </a:prstGeom>
        </p:spPr>
      </p:pic>
    </p:spTree>
    <p:extLst>
      <p:ext uri="{BB962C8B-B14F-4D97-AF65-F5344CB8AC3E}">
        <p14:creationId xmlns:p14="http://schemas.microsoft.com/office/powerpoint/2010/main" val="302030501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139</a:t>
            </a:fld>
            <a:endParaRPr lang="en-AU"/>
          </a:p>
        </p:txBody>
      </p:sp>
      <p:pic>
        <p:nvPicPr>
          <p:cNvPr id="5" name="Picture 4"/>
          <p:cNvPicPr>
            <a:picLocks noChangeAspect="1"/>
          </p:cNvPicPr>
          <p:nvPr/>
        </p:nvPicPr>
        <p:blipFill>
          <a:blip r:embed="rId2"/>
          <a:stretch>
            <a:fillRect/>
          </a:stretch>
        </p:blipFill>
        <p:spPr>
          <a:xfrm>
            <a:off x="244118" y="43949"/>
            <a:ext cx="4176814" cy="779009"/>
          </a:xfrm>
          <a:prstGeom prst="rect">
            <a:avLst/>
          </a:prstGeom>
        </p:spPr>
      </p:pic>
      <p:cxnSp>
        <p:nvCxnSpPr>
          <p:cNvPr id="6" name="Straight Connector 5"/>
          <p:cNvCxnSpPr/>
          <p:nvPr/>
        </p:nvCxnSpPr>
        <p:spPr>
          <a:xfrm>
            <a:off x="399826" y="753751"/>
            <a:ext cx="3865398" cy="17825"/>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3"/>
          <a:stretch>
            <a:fillRect/>
          </a:stretch>
        </p:blipFill>
        <p:spPr>
          <a:xfrm>
            <a:off x="331906" y="1063023"/>
            <a:ext cx="11531361" cy="2233748"/>
          </a:xfrm>
          <a:prstGeom prst="rect">
            <a:avLst/>
          </a:prstGeom>
        </p:spPr>
      </p:pic>
      <p:pic>
        <p:nvPicPr>
          <p:cNvPr id="13" name="Picture 12"/>
          <p:cNvPicPr>
            <a:picLocks noChangeAspect="1"/>
          </p:cNvPicPr>
          <p:nvPr/>
        </p:nvPicPr>
        <p:blipFill>
          <a:blip r:embed="rId4"/>
          <a:stretch>
            <a:fillRect/>
          </a:stretch>
        </p:blipFill>
        <p:spPr>
          <a:xfrm>
            <a:off x="1017079" y="3713795"/>
            <a:ext cx="9539391" cy="1546182"/>
          </a:xfrm>
          <a:prstGeom prst="rect">
            <a:avLst/>
          </a:prstGeom>
        </p:spPr>
      </p:pic>
      <p:cxnSp>
        <p:nvCxnSpPr>
          <p:cNvPr id="14" name="Straight Connector 13"/>
          <p:cNvCxnSpPr/>
          <p:nvPr/>
        </p:nvCxnSpPr>
        <p:spPr>
          <a:xfrm>
            <a:off x="3135086" y="4496578"/>
            <a:ext cx="352697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82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14</a:t>
            </a:fld>
            <a:endParaRPr lang="en-AU"/>
          </a:p>
        </p:txBody>
      </p:sp>
      <p:pic>
        <p:nvPicPr>
          <p:cNvPr id="4" name="Picture 3"/>
          <p:cNvPicPr>
            <a:picLocks noChangeAspect="1"/>
          </p:cNvPicPr>
          <p:nvPr/>
        </p:nvPicPr>
        <p:blipFill>
          <a:blip r:embed="rId2"/>
          <a:stretch>
            <a:fillRect/>
          </a:stretch>
        </p:blipFill>
        <p:spPr>
          <a:xfrm>
            <a:off x="245930" y="141668"/>
            <a:ext cx="10568772" cy="5576552"/>
          </a:xfrm>
          <a:prstGeom prst="rect">
            <a:avLst/>
          </a:prstGeom>
        </p:spPr>
      </p:pic>
    </p:spTree>
    <p:extLst>
      <p:ext uri="{BB962C8B-B14F-4D97-AF65-F5344CB8AC3E}">
        <p14:creationId xmlns:p14="http://schemas.microsoft.com/office/powerpoint/2010/main" val="222087890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140</a:t>
            </a:fld>
            <a:endParaRPr lang="en-AU"/>
          </a:p>
        </p:txBody>
      </p:sp>
      <p:pic>
        <p:nvPicPr>
          <p:cNvPr id="7" name="Picture 6"/>
          <p:cNvPicPr>
            <a:picLocks noChangeAspect="1"/>
          </p:cNvPicPr>
          <p:nvPr/>
        </p:nvPicPr>
        <p:blipFill>
          <a:blip r:embed="rId2"/>
          <a:stretch>
            <a:fillRect/>
          </a:stretch>
        </p:blipFill>
        <p:spPr>
          <a:xfrm>
            <a:off x="395085" y="2018011"/>
            <a:ext cx="10260725" cy="913805"/>
          </a:xfrm>
          <a:prstGeom prst="rect">
            <a:avLst/>
          </a:prstGeom>
        </p:spPr>
      </p:pic>
      <p:pic>
        <p:nvPicPr>
          <p:cNvPr id="8" name="Picture 7"/>
          <p:cNvPicPr>
            <a:picLocks noChangeAspect="1"/>
          </p:cNvPicPr>
          <p:nvPr/>
        </p:nvPicPr>
        <p:blipFill>
          <a:blip r:embed="rId3"/>
          <a:stretch>
            <a:fillRect/>
          </a:stretch>
        </p:blipFill>
        <p:spPr>
          <a:xfrm>
            <a:off x="395085" y="3448586"/>
            <a:ext cx="9483010" cy="2223417"/>
          </a:xfrm>
          <a:prstGeom prst="rect">
            <a:avLst/>
          </a:prstGeom>
        </p:spPr>
      </p:pic>
      <p:pic>
        <p:nvPicPr>
          <p:cNvPr id="11" name="Picture 10"/>
          <p:cNvPicPr>
            <a:picLocks noChangeAspect="1"/>
          </p:cNvPicPr>
          <p:nvPr/>
        </p:nvPicPr>
        <p:blipFill>
          <a:blip r:embed="rId4"/>
          <a:stretch>
            <a:fillRect/>
          </a:stretch>
        </p:blipFill>
        <p:spPr>
          <a:xfrm>
            <a:off x="517703" y="164236"/>
            <a:ext cx="11495740" cy="1484260"/>
          </a:xfrm>
          <a:prstGeom prst="rect">
            <a:avLst/>
          </a:prstGeom>
        </p:spPr>
      </p:pic>
    </p:spTree>
    <p:extLst>
      <p:ext uri="{BB962C8B-B14F-4D97-AF65-F5344CB8AC3E}">
        <p14:creationId xmlns:p14="http://schemas.microsoft.com/office/powerpoint/2010/main" val="285525762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141</a:t>
            </a:fld>
            <a:endParaRPr lang="en-AU"/>
          </a:p>
        </p:txBody>
      </p:sp>
      <p:pic>
        <p:nvPicPr>
          <p:cNvPr id="4" name="Picture 3"/>
          <p:cNvPicPr>
            <a:picLocks noChangeAspect="1"/>
          </p:cNvPicPr>
          <p:nvPr/>
        </p:nvPicPr>
        <p:blipFill>
          <a:blip r:embed="rId2"/>
          <a:stretch>
            <a:fillRect/>
          </a:stretch>
        </p:blipFill>
        <p:spPr>
          <a:xfrm>
            <a:off x="929291" y="144820"/>
            <a:ext cx="10812254" cy="1645343"/>
          </a:xfrm>
          <a:prstGeom prst="rect">
            <a:avLst/>
          </a:prstGeom>
        </p:spPr>
      </p:pic>
    </p:spTree>
    <p:extLst>
      <p:ext uri="{BB962C8B-B14F-4D97-AF65-F5344CB8AC3E}">
        <p14:creationId xmlns:p14="http://schemas.microsoft.com/office/powerpoint/2010/main" val="216883218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142</a:t>
            </a:fld>
            <a:endParaRPr lang="en-AU"/>
          </a:p>
        </p:txBody>
      </p:sp>
      <p:pic>
        <p:nvPicPr>
          <p:cNvPr id="4" name="Picture 3"/>
          <p:cNvPicPr>
            <a:picLocks noChangeAspect="1"/>
          </p:cNvPicPr>
          <p:nvPr/>
        </p:nvPicPr>
        <p:blipFill>
          <a:blip r:embed="rId2"/>
          <a:stretch>
            <a:fillRect/>
          </a:stretch>
        </p:blipFill>
        <p:spPr>
          <a:xfrm>
            <a:off x="365760" y="1145336"/>
            <a:ext cx="11442217" cy="1692732"/>
          </a:xfrm>
          <a:prstGeom prst="rect">
            <a:avLst/>
          </a:prstGeom>
        </p:spPr>
      </p:pic>
      <p:sp>
        <p:nvSpPr>
          <p:cNvPr id="5" name="TextBox 4"/>
          <p:cNvSpPr txBox="1"/>
          <p:nvPr/>
        </p:nvSpPr>
        <p:spPr>
          <a:xfrm>
            <a:off x="365760" y="287383"/>
            <a:ext cx="4193177" cy="646331"/>
          </a:xfrm>
          <a:prstGeom prst="rect">
            <a:avLst/>
          </a:prstGeom>
          <a:noFill/>
        </p:spPr>
        <p:txBody>
          <a:bodyPr wrap="square" rtlCol="0">
            <a:spAutoFit/>
          </a:bodyPr>
          <a:lstStyle/>
          <a:p>
            <a:r>
              <a:rPr lang="en-US" sz="3600" u="sng" dirty="0" smtClean="0">
                <a:solidFill>
                  <a:srgbClr val="00B050"/>
                </a:solidFill>
              </a:rPr>
              <a:t>Dimension</a:t>
            </a:r>
            <a:endParaRPr lang="en-US" sz="3600" u="sng" dirty="0">
              <a:solidFill>
                <a:srgbClr val="00B050"/>
              </a:solidFill>
            </a:endParaRPr>
          </a:p>
        </p:txBody>
      </p:sp>
      <p:pic>
        <p:nvPicPr>
          <p:cNvPr id="7" name="Picture 6"/>
          <p:cNvPicPr>
            <a:picLocks noChangeAspect="1"/>
          </p:cNvPicPr>
          <p:nvPr/>
        </p:nvPicPr>
        <p:blipFill>
          <a:blip r:embed="rId3"/>
          <a:stretch>
            <a:fillRect/>
          </a:stretch>
        </p:blipFill>
        <p:spPr>
          <a:xfrm>
            <a:off x="365760" y="3157416"/>
            <a:ext cx="7432766" cy="2705651"/>
          </a:xfrm>
          <a:prstGeom prst="rect">
            <a:avLst/>
          </a:prstGeom>
        </p:spPr>
      </p:pic>
      <p:cxnSp>
        <p:nvCxnSpPr>
          <p:cNvPr id="8" name="Straight Connector 7"/>
          <p:cNvCxnSpPr/>
          <p:nvPr/>
        </p:nvCxnSpPr>
        <p:spPr>
          <a:xfrm>
            <a:off x="589036" y="3797396"/>
            <a:ext cx="6033833" cy="300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618780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143</a:t>
            </a:fld>
            <a:endParaRPr lang="en-AU"/>
          </a:p>
        </p:txBody>
      </p:sp>
      <p:pic>
        <p:nvPicPr>
          <p:cNvPr id="4" name="Picture 3"/>
          <p:cNvPicPr>
            <a:picLocks noChangeAspect="1"/>
          </p:cNvPicPr>
          <p:nvPr/>
        </p:nvPicPr>
        <p:blipFill>
          <a:blip r:embed="rId2"/>
          <a:stretch>
            <a:fillRect/>
          </a:stretch>
        </p:blipFill>
        <p:spPr>
          <a:xfrm>
            <a:off x="5513" y="4919684"/>
            <a:ext cx="11596081" cy="1722663"/>
          </a:xfrm>
          <a:prstGeom prst="rect">
            <a:avLst/>
          </a:prstGeom>
        </p:spPr>
      </p:pic>
      <p:pic>
        <p:nvPicPr>
          <p:cNvPr id="5" name="Picture 4"/>
          <p:cNvPicPr>
            <a:picLocks noChangeAspect="1"/>
          </p:cNvPicPr>
          <p:nvPr/>
        </p:nvPicPr>
        <p:blipFill>
          <a:blip r:embed="rId3"/>
          <a:stretch>
            <a:fillRect/>
          </a:stretch>
        </p:blipFill>
        <p:spPr>
          <a:xfrm>
            <a:off x="394625" y="0"/>
            <a:ext cx="10817858" cy="2066333"/>
          </a:xfrm>
          <a:prstGeom prst="rect">
            <a:avLst/>
          </a:prstGeom>
        </p:spPr>
      </p:pic>
      <p:pic>
        <p:nvPicPr>
          <p:cNvPr id="7" name="Picture 6"/>
          <p:cNvPicPr>
            <a:picLocks noChangeAspect="1"/>
          </p:cNvPicPr>
          <p:nvPr/>
        </p:nvPicPr>
        <p:blipFill>
          <a:blip r:embed="rId4"/>
          <a:stretch>
            <a:fillRect/>
          </a:stretch>
        </p:blipFill>
        <p:spPr>
          <a:xfrm>
            <a:off x="532863" y="2066333"/>
            <a:ext cx="10109908" cy="2670788"/>
          </a:xfrm>
          <a:prstGeom prst="rect">
            <a:avLst/>
          </a:prstGeom>
        </p:spPr>
      </p:pic>
    </p:spTree>
    <p:extLst>
      <p:ext uri="{BB962C8B-B14F-4D97-AF65-F5344CB8AC3E}">
        <p14:creationId xmlns:p14="http://schemas.microsoft.com/office/powerpoint/2010/main" val="28945175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144</a:t>
            </a:fld>
            <a:endParaRPr lang="en-AU"/>
          </a:p>
        </p:txBody>
      </p:sp>
      <p:pic>
        <p:nvPicPr>
          <p:cNvPr id="5" name="Picture 4"/>
          <p:cNvPicPr>
            <a:picLocks noChangeAspect="1"/>
          </p:cNvPicPr>
          <p:nvPr/>
        </p:nvPicPr>
        <p:blipFill>
          <a:blip r:embed="rId2"/>
          <a:stretch>
            <a:fillRect/>
          </a:stretch>
        </p:blipFill>
        <p:spPr>
          <a:xfrm>
            <a:off x="1274638" y="126777"/>
            <a:ext cx="9281832" cy="852018"/>
          </a:xfrm>
          <a:prstGeom prst="rect">
            <a:avLst/>
          </a:prstGeom>
        </p:spPr>
      </p:pic>
      <p:pic>
        <p:nvPicPr>
          <p:cNvPr id="6" name="Picture 5"/>
          <p:cNvPicPr>
            <a:picLocks noChangeAspect="1"/>
          </p:cNvPicPr>
          <p:nvPr/>
        </p:nvPicPr>
        <p:blipFill>
          <a:blip r:embed="rId3"/>
          <a:stretch>
            <a:fillRect/>
          </a:stretch>
        </p:blipFill>
        <p:spPr>
          <a:xfrm>
            <a:off x="857315" y="1264543"/>
            <a:ext cx="10138753" cy="1079411"/>
          </a:xfrm>
          <a:prstGeom prst="rect">
            <a:avLst/>
          </a:prstGeom>
        </p:spPr>
      </p:pic>
      <p:pic>
        <p:nvPicPr>
          <p:cNvPr id="7" name="Picture 6"/>
          <p:cNvPicPr>
            <a:picLocks noChangeAspect="1"/>
          </p:cNvPicPr>
          <p:nvPr/>
        </p:nvPicPr>
        <p:blipFill>
          <a:blip r:embed="rId4"/>
          <a:stretch>
            <a:fillRect/>
          </a:stretch>
        </p:blipFill>
        <p:spPr>
          <a:xfrm>
            <a:off x="578207" y="2841134"/>
            <a:ext cx="11294828" cy="2374810"/>
          </a:xfrm>
          <a:prstGeom prst="rect">
            <a:avLst/>
          </a:prstGeom>
        </p:spPr>
      </p:pic>
    </p:spTree>
    <p:extLst>
      <p:ext uri="{BB962C8B-B14F-4D97-AF65-F5344CB8AC3E}">
        <p14:creationId xmlns:p14="http://schemas.microsoft.com/office/powerpoint/2010/main" val="29806354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145</a:t>
            </a:fld>
            <a:endParaRPr lang="en-AU"/>
          </a:p>
        </p:txBody>
      </p:sp>
      <p:pic>
        <p:nvPicPr>
          <p:cNvPr id="4" name="Picture 3"/>
          <p:cNvPicPr>
            <a:picLocks noChangeAspect="1"/>
          </p:cNvPicPr>
          <p:nvPr/>
        </p:nvPicPr>
        <p:blipFill>
          <a:blip r:embed="rId2"/>
          <a:stretch>
            <a:fillRect/>
          </a:stretch>
        </p:blipFill>
        <p:spPr>
          <a:xfrm>
            <a:off x="0" y="0"/>
            <a:ext cx="9300754" cy="770365"/>
          </a:xfrm>
          <a:prstGeom prst="rect">
            <a:avLst/>
          </a:prstGeom>
        </p:spPr>
      </p:pic>
      <p:pic>
        <p:nvPicPr>
          <p:cNvPr id="6" name="Picture 5"/>
          <p:cNvPicPr>
            <a:picLocks noChangeAspect="1"/>
          </p:cNvPicPr>
          <p:nvPr/>
        </p:nvPicPr>
        <p:blipFill>
          <a:blip r:embed="rId3"/>
          <a:stretch>
            <a:fillRect/>
          </a:stretch>
        </p:blipFill>
        <p:spPr>
          <a:xfrm>
            <a:off x="187767" y="959946"/>
            <a:ext cx="7427879" cy="4518726"/>
          </a:xfrm>
          <a:prstGeom prst="rect">
            <a:avLst/>
          </a:prstGeom>
        </p:spPr>
      </p:pic>
      <p:pic>
        <p:nvPicPr>
          <p:cNvPr id="7" name="Picture 6"/>
          <p:cNvPicPr>
            <a:picLocks noChangeAspect="1"/>
          </p:cNvPicPr>
          <p:nvPr/>
        </p:nvPicPr>
        <p:blipFill>
          <a:blip r:embed="rId4"/>
          <a:stretch>
            <a:fillRect/>
          </a:stretch>
        </p:blipFill>
        <p:spPr>
          <a:xfrm>
            <a:off x="422898" y="5668254"/>
            <a:ext cx="8718277" cy="412571"/>
          </a:xfrm>
          <a:prstGeom prst="rect">
            <a:avLst/>
          </a:prstGeom>
        </p:spPr>
      </p:pic>
      <p:cxnSp>
        <p:nvCxnSpPr>
          <p:cNvPr id="9" name="Straight Connector 8"/>
          <p:cNvCxnSpPr/>
          <p:nvPr/>
        </p:nvCxnSpPr>
        <p:spPr>
          <a:xfrm>
            <a:off x="279207" y="740329"/>
            <a:ext cx="920442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398099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146</a:t>
            </a:fld>
            <a:endParaRPr lang="en-AU"/>
          </a:p>
        </p:txBody>
      </p:sp>
      <p:pic>
        <p:nvPicPr>
          <p:cNvPr id="4" name="Picture 3"/>
          <p:cNvPicPr>
            <a:picLocks noChangeAspect="1"/>
          </p:cNvPicPr>
          <p:nvPr/>
        </p:nvPicPr>
        <p:blipFill>
          <a:blip r:embed="rId2"/>
          <a:stretch>
            <a:fillRect/>
          </a:stretch>
        </p:blipFill>
        <p:spPr>
          <a:xfrm>
            <a:off x="488863" y="274321"/>
            <a:ext cx="8612955" cy="2312942"/>
          </a:xfrm>
          <a:prstGeom prst="rect">
            <a:avLst/>
          </a:prstGeom>
        </p:spPr>
      </p:pic>
      <p:pic>
        <p:nvPicPr>
          <p:cNvPr id="5" name="Picture 4"/>
          <p:cNvPicPr>
            <a:picLocks noChangeAspect="1"/>
          </p:cNvPicPr>
          <p:nvPr/>
        </p:nvPicPr>
        <p:blipFill>
          <a:blip r:embed="rId3"/>
          <a:stretch>
            <a:fillRect/>
          </a:stretch>
        </p:blipFill>
        <p:spPr>
          <a:xfrm>
            <a:off x="312965" y="3038883"/>
            <a:ext cx="7124700" cy="3209925"/>
          </a:xfrm>
          <a:prstGeom prst="rect">
            <a:avLst/>
          </a:prstGeom>
        </p:spPr>
      </p:pic>
      <p:cxnSp>
        <p:nvCxnSpPr>
          <p:cNvPr id="6" name="Straight Connector 5"/>
          <p:cNvCxnSpPr/>
          <p:nvPr/>
        </p:nvCxnSpPr>
        <p:spPr>
          <a:xfrm>
            <a:off x="148578" y="2895701"/>
            <a:ext cx="9204428" cy="42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30298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147</a:t>
            </a:fld>
            <a:endParaRPr lang="en-AU"/>
          </a:p>
        </p:txBody>
      </p:sp>
      <p:pic>
        <p:nvPicPr>
          <p:cNvPr id="4" name="Picture 3"/>
          <p:cNvPicPr>
            <a:picLocks noChangeAspect="1"/>
          </p:cNvPicPr>
          <p:nvPr/>
        </p:nvPicPr>
        <p:blipFill>
          <a:blip r:embed="rId2"/>
          <a:stretch>
            <a:fillRect/>
          </a:stretch>
        </p:blipFill>
        <p:spPr>
          <a:xfrm>
            <a:off x="259275" y="248194"/>
            <a:ext cx="11676623" cy="2495005"/>
          </a:xfrm>
          <a:prstGeom prst="rect">
            <a:avLst/>
          </a:prstGeom>
        </p:spPr>
      </p:pic>
      <p:pic>
        <p:nvPicPr>
          <p:cNvPr id="5" name="Picture 4"/>
          <p:cNvPicPr>
            <a:picLocks noChangeAspect="1"/>
          </p:cNvPicPr>
          <p:nvPr/>
        </p:nvPicPr>
        <p:blipFill>
          <a:blip r:embed="rId3"/>
          <a:stretch>
            <a:fillRect/>
          </a:stretch>
        </p:blipFill>
        <p:spPr>
          <a:xfrm>
            <a:off x="259275" y="2866724"/>
            <a:ext cx="3549423" cy="1734767"/>
          </a:xfrm>
          <a:prstGeom prst="rect">
            <a:avLst/>
          </a:prstGeom>
        </p:spPr>
      </p:pic>
    </p:spTree>
    <p:extLst>
      <p:ext uri="{BB962C8B-B14F-4D97-AF65-F5344CB8AC3E}">
        <p14:creationId xmlns:p14="http://schemas.microsoft.com/office/powerpoint/2010/main" val="388644431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148</a:t>
            </a:fld>
            <a:endParaRPr lang="en-AU"/>
          </a:p>
        </p:txBody>
      </p:sp>
      <p:pic>
        <p:nvPicPr>
          <p:cNvPr id="4" name="Picture 3"/>
          <p:cNvPicPr>
            <a:picLocks noChangeAspect="1"/>
          </p:cNvPicPr>
          <p:nvPr/>
        </p:nvPicPr>
        <p:blipFill>
          <a:blip r:embed="rId2"/>
          <a:stretch>
            <a:fillRect/>
          </a:stretch>
        </p:blipFill>
        <p:spPr>
          <a:xfrm>
            <a:off x="254513" y="1156563"/>
            <a:ext cx="8742725" cy="2288364"/>
          </a:xfrm>
          <a:prstGeom prst="rect">
            <a:avLst/>
          </a:prstGeom>
        </p:spPr>
      </p:pic>
      <p:pic>
        <p:nvPicPr>
          <p:cNvPr id="5" name="Picture 4"/>
          <p:cNvPicPr>
            <a:picLocks noChangeAspect="1"/>
          </p:cNvPicPr>
          <p:nvPr/>
        </p:nvPicPr>
        <p:blipFill>
          <a:blip r:embed="rId3"/>
          <a:stretch>
            <a:fillRect/>
          </a:stretch>
        </p:blipFill>
        <p:spPr>
          <a:xfrm>
            <a:off x="254513" y="136101"/>
            <a:ext cx="10957970" cy="880445"/>
          </a:xfrm>
          <a:prstGeom prst="rect">
            <a:avLst/>
          </a:prstGeom>
        </p:spPr>
      </p:pic>
      <p:pic>
        <p:nvPicPr>
          <p:cNvPr id="7" name="Picture 6"/>
          <p:cNvPicPr>
            <a:picLocks noChangeAspect="1"/>
          </p:cNvPicPr>
          <p:nvPr/>
        </p:nvPicPr>
        <p:blipFill>
          <a:blip r:embed="rId4"/>
          <a:stretch>
            <a:fillRect/>
          </a:stretch>
        </p:blipFill>
        <p:spPr>
          <a:xfrm>
            <a:off x="113922" y="3637706"/>
            <a:ext cx="11745278" cy="2436521"/>
          </a:xfrm>
          <a:prstGeom prst="rect">
            <a:avLst/>
          </a:prstGeom>
        </p:spPr>
      </p:pic>
    </p:spTree>
    <p:extLst>
      <p:ext uri="{BB962C8B-B14F-4D97-AF65-F5344CB8AC3E}">
        <p14:creationId xmlns:p14="http://schemas.microsoft.com/office/powerpoint/2010/main" val="371162583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149</a:t>
            </a:fld>
            <a:endParaRPr lang="en-AU"/>
          </a:p>
        </p:txBody>
      </p:sp>
      <p:pic>
        <p:nvPicPr>
          <p:cNvPr id="4" name="Picture 3"/>
          <p:cNvPicPr>
            <a:picLocks noChangeAspect="1"/>
          </p:cNvPicPr>
          <p:nvPr/>
        </p:nvPicPr>
        <p:blipFill>
          <a:blip r:embed="rId2"/>
          <a:stretch>
            <a:fillRect/>
          </a:stretch>
        </p:blipFill>
        <p:spPr>
          <a:xfrm>
            <a:off x="245141" y="222068"/>
            <a:ext cx="11419553" cy="1214846"/>
          </a:xfrm>
          <a:prstGeom prst="rect">
            <a:avLst/>
          </a:prstGeom>
        </p:spPr>
      </p:pic>
      <p:pic>
        <p:nvPicPr>
          <p:cNvPr id="5" name="Picture 4"/>
          <p:cNvPicPr>
            <a:picLocks noChangeAspect="1"/>
          </p:cNvPicPr>
          <p:nvPr/>
        </p:nvPicPr>
        <p:blipFill>
          <a:blip r:embed="rId3"/>
          <a:stretch>
            <a:fillRect/>
          </a:stretch>
        </p:blipFill>
        <p:spPr>
          <a:xfrm>
            <a:off x="319242" y="2549595"/>
            <a:ext cx="11345452" cy="2797509"/>
          </a:xfrm>
          <a:prstGeom prst="rect">
            <a:avLst/>
          </a:prstGeom>
        </p:spPr>
      </p:pic>
      <p:sp>
        <p:nvSpPr>
          <p:cNvPr id="7" name="TextBox 6"/>
          <p:cNvSpPr txBox="1"/>
          <p:nvPr/>
        </p:nvSpPr>
        <p:spPr>
          <a:xfrm>
            <a:off x="245141" y="1854926"/>
            <a:ext cx="192329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spTree>
    <p:extLst>
      <p:ext uri="{BB962C8B-B14F-4D97-AF65-F5344CB8AC3E}">
        <p14:creationId xmlns:p14="http://schemas.microsoft.com/office/powerpoint/2010/main" val="40800976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a:t>
            </a:fld>
            <a:endParaRPr lang="en-AU"/>
          </a:p>
        </p:txBody>
      </p:sp>
      <p:pic>
        <p:nvPicPr>
          <p:cNvPr id="4" name="Picture 3"/>
          <p:cNvPicPr>
            <a:picLocks noChangeAspect="1"/>
          </p:cNvPicPr>
          <p:nvPr/>
        </p:nvPicPr>
        <p:blipFill>
          <a:blip r:embed="rId2"/>
          <a:stretch>
            <a:fillRect/>
          </a:stretch>
        </p:blipFill>
        <p:spPr>
          <a:xfrm>
            <a:off x="350784" y="0"/>
            <a:ext cx="3775730" cy="1004552"/>
          </a:xfrm>
          <a:prstGeom prst="rect">
            <a:avLst/>
          </a:prstGeom>
        </p:spPr>
      </p:pic>
      <p:pic>
        <p:nvPicPr>
          <p:cNvPr id="5" name="Picture 4"/>
          <p:cNvPicPr>
            <a:picLocks noChangeAspect="1"/>
          </p:cNvPicPr>
          <p:nvPr/>
        </p:nvPicPr>
        <p:blipFill>
          <a:blip r:embed="rId3"/>
          <a:stretch>
            <a:fillRect/>
          </a:stretch>
        </p:blipFill>
        <p:spPr>
          <a:xfrm>
            <a:off x="93207" y="809502"/>
            <a:ext cx="12098793" cy="916167"/>
          </a:xfrm>
          <a:prstGeom prst="rect">
            <a:avLst/>
          </a:prstGeom>
        </p:spPr>
      </p:pic>
      <p:sp>
        <p:nvSpPr>
          <p:cNvPr id="7" name="TextBox 6"/>
          <p:cNvSpPr txBox="1"/>
          <p:nvPr/>
        </p:nvSpPr>
        <p:spPr>
          <a:xfrm>
            <a:off x="7366715" y="1390907"/>
            <a:ext cx="579550" cy="400110"/>
          </a:xfrm>
          <a:prstGeom prst="rect">
            <a:avLst/>
          </a:prstGeom>
          <a:noFill/>
        </p:spPr>
        <p:txBody>
          <a:bodyPr wrap="square" rtlCol="0">
            <a:spAutoFit/>
          </a:bodyPr>
          <a:lstStyle/>
          <a:p>
            <a:r>
              <a:rPr lang="en-US" sz="2000" b="1" dirty="0" err="1" smtClean="0"/>
              <a:t>e.g</a:t>
            </a:r>
            <a:endParaRPr lang="en-AU" sz="2000" b="1" dirty="0"/>
          </a:p>
        </p:txBody>
      </p:sp>
      <p:pic>
        <p:nvPicPr>
          <p:cNvPr id="9" name="Picture 8"/>
          <p:cNvPicPr>
            <a:picLocks noChangeAspect="1"/>
          </p:cNvPicPr>
          <p:nvPr/>
        </p:nvPicPr>
        <p:blipFill>
          <a:blip r:embed="rId4"/>
          <a:stretch>
            <a:fillRect/>
          </a:stretch>
        </p:blipFill>
        <p:spPr>
          <a:xfrm>
            <a:off x="533067" y="1814054"/>
            <a:ext cx="5175826" cy="2799651"/>
          </a:xfrm>
          <a:prstGeom prst="rect">
            <a:avLst/>
          </a:prstGeom>
        </p:spPr>
      </p:pic>
      <p:pic>
        <p:nvPicPr>
          <p:cNvPr id="10" name="Picture 9"/>
          <p:cNvPicPr>
            <a:picLocks noChangeAspect="1"/>
          </p:cNvPicPr>
          <p:nvPr/>
        </p:nvPicPr>
        <p:blipFill>
          <a:blip r:embed="rId5"/>
          <a:stretch>
            <a:fillRect/>
          </a:stretch>
        </p:blipFill>
        <p:spPr>
          <a:xfrm>
            <a:off x="6078209" y="2594007"/>
            <a:ext cx="5992321" cy="1327640"/>
          </a:xfrm>
          <a:prstGeom prst="rect">
            <a:avLst/>
          </a:prstGeom>
        </p:spPr>
      </p:pic>
      <p:pic>
        <p:nvPicPr>
          <p:cNvPr id="11" name="Picture 10"/>
          <p:cNvPicPr>
            <a:picLocks noChangeAspect="1"/>
          </p:cNvPicPr>
          <p:nvPr/>
        </p:nvPicPr>
        <p:blipFill>
          <a:blip r:embed="rId6"/>
          <a:stretch>
            <a:fillRect/>
          </a:stretch>
        </p:blipFill>
        <p:spPr>
          <a:xfrm>
            <a:off x="533067" y="4724637"/>
            <a:ext cx="11225958" cy="1136121"/>
          </a:xfrm>
          <a:prstGeom prst="rect">
            <a:avLst/>
          </a:prstGeom>
        </p:spPr>
      </p:pic>
      <p:sp>
        <p:nvSpPr>
          <p:cNvPr id="6" name="5-Point Star 5"/>
          <p:cNvSpPr/>
          <p:nvPr/>
        </p:nvSpPr>
        <p:spPr>
          <a:xfrm>
            <a:off x="276566" y="4983604"/>
            <a:ext cx="257577" cy="30909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p:cNvCxnSpPr/>
          <p:nvPr/>
        </p:nvCxnSpPr>
        <p:spPr>
          <a:xfrm flipV="1">
            <a:off x="276566" y="721117"/>
            <a:ext cx="3664369" cy="3053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78093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150</a:t>
            </a:fld>
            <a:endParaRPr lang="en-AU"/>
          </a:p>
        </p:txBody>
      </p:sp>
      <p:pic>
        <p:nvPicPr>
          <p:cNvPr id="4" name="Picture 3"/>
          <p:cNvPicPr>
            <a:picLocks noChangeAspect="1"/>
          </p:cNvPicPr>
          <p:nvPr/>
        </p:nvPicPr>
        <p:blipFill>
          <a:blip r:embed="rId2"/>
          <a:stretch>
            <a:fillRect/>
          </a:stretch>
        </p:blipFill>
        <p:spPr>
          <a:xfrm>
            <a:off x="365111" y="326571"/>
            <a:ext cx="10372557" cy="3664144"/>
          </a:xfrm>
          <a:prstGeom prst="rect">
            <a:avLst/>
          </a:prstGeom>
        </p:spPr>
      </p:pic>
      <p:cxnSp>
        <p:nvCxnSpPr>
          <p:cNvPr id="6" name="Straight Connector 5"/>
          <p:cNvCxnSpPr/>
          <p:nvPr/>
        </p:nvCxnSpPr>
        <p:spPr>
          <a:xfrm>
            <a:off x="0" y="4454434"/>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944771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151</a:t>
            </a:fld>
            <a:endParaRPr lang="en-AU"/>
          </a:p>
        </p:txBody>
      </p:sp>
      <p:pic>
        <p:nvPicPr>
          <p:cNvPr id="4" name="Picture 3"/>
          <p:cNvPicPr>
            <a:picLocks noChangeAspect="1"/>
          </p:cNvPicPr>
          <p:nvPr/>
        </p:nvPicPr>
        <p:blipFill>
          <a:blip r:embed="rId2"/>
          <a:stretch>
            <a:fillRect/>
          </a:stretch>
        </p:blipFill>
        <p:spPr>
          <a:xfrm>
            <a:off x="387089" y="404948"/>
            <a:ext cx="11199665" cy="1601660"/>
          </a:xfrm>
          <a:prstGeom prst="rect">
            <a:avLst/>
          </a:prstGeom>
        </p:spPr>
      </p:pic>
      <p:pic>
        <p:nvPicPr>
          <p:cNvPr id="6" name="Picture 5"/>
          <p:cNvPicPr>
            <a:picLocks noChangeAspect="1"/>
          </p:cNvPicPr>
          <p:nvPr/>
        </p:nvPicPr>
        <p:blipFill>
          <a:blip r:embed="rId3"/>
          <a:stretch>
            <a:fillRect/>
          </a:stretch>
        </p:blipFill>
        <p:spPr>
          <a:xfrm>
            <a:off x="1610541" y="2411762"/>
            <a:ext cx="8469801" cy="462754"/>
          </a:xfrm>
          <a:prstGeom prst="rect">
            <a:avLst/>
          </a:prstGeom>
        </p:spPr>
      </p:pic>
      <p:sp>
        <p:nvSpPr>
          <p:cNvPr id="7" name="TextBox 6"/>
          <p:cNvSpPr txBox="1"/>
          <p:nvPr/>
        </p:nvSpPr>
        <p:spPr>
          <a:xfrm>
            <a:off x="26036" y="2339082"/>
            <a:ext cx="192329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9" name="Picture 8"/>
          <p:cNvPicPr>
            <a:picLocks noChangeAspect="1"/>
          </p:cNvPicPr>
          <p:nvPr/>
        </p:nvPicPr>
        <p:blipFill>
          <a:blip r:embed="rId4"/>
          <a:stretch>
            <a:fillRect/>
          </a:stretch>
        </p:blipFill>
        <p:spPr>
          <a:xfrm>
            <a:off x="1440723" y="3185127"/>
            <a:ext cx="6449242" cy="2964046"/>
          </a:xfrm>
          <a:prstGeom prst="rect">
            <a:avLst/>
          </a:prstGeom>
        </p:spPr>
      </p:pic>
    </p:spTree>
    <p:extLst>
      <p:ext uri="{BB962C8B-B14F-4D97-AF65-F5344CB8AC3E}">
        <p14:creationId xmlns:p14="http://schemas.microsoft.com/office/powerpoint/2010/main" val="34803772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152</a:t>
            </a:fld>
            <a:endParaRPr lang="en-AU"/>
          </a:p>
        </p:txBody>
      </p:sp>
      <p:pic>
        <p:nvPicPr>
          <p:cNvPr id="4" name="Picture 3"/>
          <p:cNvPicPr>
            <a:picLocks noChangeAspect="1"/>
          </p:cNvPicPr>
          <p:nvPr/>
        </p:nvPicPr>
        <p:blipFill>
          <a:blip r:embed="rId2"/>
          <a:stretch>
            <a:fillRect/>
          </a:stretch>
        </p:blipFill>
        <p:spPr>
          <a:xfrm>
            <a:off x="108494" y="141208"/>
            <a:ext cx="11978185" cy="2523038"/>
          </a:xfrm>
          <a:prstGeom prst="rect">
            <a:avLst/>
          </a:prstGeom>
        </p:spPr>
      </p:pic>
      <p:pic>
        <p:nvPicPr>
          <p:cNvPr id="5" name="Picture 4"/>
          <p:cNvPicPr>
            <a:picLocks noChangeAspect="1"/>
          </p:cNvPicPr>
          <p:nvPr/>
        </p:nvPicPr>
        <p:blipFill>
          <a:blip r:embed="rId3"/>
          <a:stretch>
            <a:fillRect/>
          </a:stretch>
        </p:blipFill>
        <p:spPr>
          <a:xfrm>
            <a:off x="276001" y="2671223"/>
            <a:ext cx="8894125" cy="3614448"/>
          </a:xfrm>
          <a:prstGeom prst="rect">
            <a:avLst/>
          </a:prstGeom>
        </p:spPr>
      </p:pic>
    </p:spTree>
    <p:extLst>
      <p:ext uri="{BB962C8B-B14F-4D97-AF65-F5344CB8AC3E}">
        <p14:creationId xmlns:p14="http://schemas.microsoft.com/office/powerpoint/2010/main" val="228905590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153</a:t>
            </a:fld>
            <a:endParaRPr lang="en-AU"/>
          </a:p>
        </p:txBody>
      </p:sp>
      <p:pic>
        <p:nvPicPr>
          <p:cNvPr id="11" name="Picture 10"/>
          <p:cNvPicPr>
            <a:picLocks noChangeAspect="1"/>
          </p:cNvPicPr>
          <p:nvPr/>
        </p:nvPicPr>
        <p:blipFill>
          <a:blip r:embed="rId2"/>
          <a:stretch>
            <a:fillRect/>
          </a:stretch>
        </p:blipFill>
        <p:spPr>
          <a:xfrm>
            <a:off x="91440" y="1955481"/>
            <a:ext cx="11639006" cy="1254408"/>
          </a:xfrm>
          <a:prstGeom prst="rect">
            <a:avLst/>
          </a:prstGeom>
        </p:spPr>
      </p:pic>
      <p:pic>
        <p:nvPicPr>
          <p:cNvPr id="13" name="Picture 12"/>
          <p:cNvPicPr>
            <a:picLocks noChangeAspect="1"/>
          </p:cNvPicPr>
          <p:nvPr/>
        </p:nvPicPr>
        <p:blipFill>
          <a:blip r:embed="rId3"/>
          <a:stretch>
            <a:fillRect/>
          </a:stretch>
        </p:blipFill>
        <p:spPr>
          <a:xfrm>
            <a:off x="91440" y="4908433"/>
            <a:ext cx="10763794" cy="1376937"/>
          </a:xfrm>
          <a:prstGeom prst="rect">
            <a:avLst/>
          </a:prstGeom>
        </p:spPr>
      </p:pic>
      <p:pic>
        <p:nvPicPr>
          <p:cNvPr id="4" name="Picture 3"/>
          <p:cNvPicPr>
            <a:picLocks noChangeAspect="1"/>
          </p:cNvPicPr>
          <p:nvPr/>
        </p:nvPicPr>
        <p:blipFill>
          <a:blip r:embed="rId4"/>
          <a:stretch>
            <a:fillRect/>
          </a:stretch>
        </p:blipFill>
        <p:spPr>
          <a:xfrm>
            <a:off x="91440" y="1138558"/>
            <a:ext cx="3187338" cy="816923"/>
          </a:xfrm>
          <a:prstGeom prst="rect">
            <a:avLst/>
          </a:prstGeom>
        </p:spPr>
      </p:pic>
      <p:pic>
        <p:nvPicPr>
          <p:cNvPr id="5" name="Picture 4"/>
          <p:cNvPicPr>
            <a:picLocks noChangeAspect="1"/>
          </p:cNvPicPr>
          <p:nvPr/>
        </p:nvPicPr>
        <p:blipFill>
          <a:blip r:embed="rId5"/>
          <a:stretch>
            <a:fillRect/>
          </a:stretch>
        </p:blipFill>
        <p:spPr>
          <a:xfrm>
            <a:off x="91440" y="558644"/>
            <a:ext cx="2050869" cy="325966"/>
          </a:xfrm>
          <a:prstGeom prst="rect">
            <a:avLst/>
          </a:prstGeom>
        </p:spPr>
      </p:pic>
      <p:cxnSp>
        <p:nvCxnSpPr>
          <p:cNvPr id="7" name="Straight Connector 6"/>
          <p:cNvCxnSpPr/>
          <p:nvPr/>
        </p:nvCxnSpPr>
        <p:spPr>
          <a:xfrm>
            <a:off x="91440" y="1850979"/>
            <a:ext cx="3187338"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6"/>
          <a:stretch>
            <a:fillRect/>
          </a:stretch>
        </p:blipFill>
        <p:spPr>
          <a:xfrm>
            <a:off x="91440" y="3542535"/>
            <a:ext cx="2312126" cy="402757"/>
          </a:xfrm>
          <a:prstGeom prst="rect">
            <a:avLst/>
          </a:prstGeom>
        </p:spPr>
      </p:pic>
      <p:pic>
        <p:nvPicPr>
          <p:cNvPr id="9" name="Picture 8"/>
          <p:cNvPicPr>
            <a:picLocks noChangeAspect="1"/>
          </p:cNvPicPr>
          <p:nvPr/>
        </p:nvPicPr>
        <p:blipFill>
          <a:blip r:embed="rId7"/>
          <a:stretch>
            <a:fillRect/>
          </a:stretch>
        </p:blipFill>
        <p:spPr>
          <a:xfrm>
            <a:off x="91440" y="4019701"/>
            <a:ext cx="2899464" cy="764965"/>
          </a:xfrm>
          <a:prstGeom prst="rect">
            <a:avLst/>
          </a:prstGeom>
        </p:spPr>
      </p:pic>
      <p:cxnSp>
        <p:nvCxnSpPr>
          <p:cNvPr id="14" name="Straight Connector 13"/>
          <p:cNvCxnSpPr/>
          <p:nvPr/>
        </p:nvCxnSpPr>
        <p:spPr>
          <a:xfrm>
            <a:off x="91440" y="4776365"/>
            <a:ext cx="318733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444461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154</a:t>
            </a:fld>
            <a:endParaRPr lang="en-AU"/>
          </a:p>
        </p:txBody>
      </p:sp>
      <p:sp>
        <p:nvSpPr>
          <p:cNvPr id="5" name="TextBox 4"/>
          <p:cNvSpPr txBox="1"/>
          <p:nvPr/>
        </p:nvSpPr>
        <p:spPr>
          <a:xfrm>
            <a:off x="465906" y="96901"/>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sp>
        <p:nvSpPr>
          <p:cNvPr id="6" name="TextBox 5"/>
          <p:cNvSpPr txBox="1"/>
          <p:nvPr/>
        </p:nvSpPr>
        <p:spPr>
          <a:xfrm>
            <a:off x="465907" y="3021873"/>
            <a:ext cx="1672045" cy="523220"/>
          </a:xfrm>
          <a:prstGeom prst="rect">
            <a:avLst/>
          </a:prstGeom>
          <a:noFill/>
        </p:spPr>
        <p:txBody>
          <a:bodyPr wrap="square" rtlCol="0">
            <a:spAutoFit/>
          </a:bodyPr>
          <a:lstStyle/>
          <a:p>
            <a:r>
              <a:rPr lang="en-US" sz="2800" b="1" u="sng" dirty="0" smtClean="0">
                <a:solidFill>
                  <a:srgbClr val="00B050"/>
                </a:solidFill>
              </a:rPr>
              <a:t>Solution</a:t>
            </a:r>
            <a:endParaRPr lang="en-US" sz="2800" b="1" u="sng" dirty="0">
              <a:solidFill>
                <a:srgbClr val="00B050"/>
              </a:solidFill>
            </a:endParaRPr>
          </a:p>
        </p:txBody>
      </p:sp>
      <p:pic>
        <p:nvPicPr>
          <p:cNvPr id="8" name="Picture 7"/>
          <p:cNvPicPr>
            <a:picLocks noChangeAspect="1"/>
          </p:cNvPicPr>
          <p:nvPr/>
        </p:nvPicPr>
        <p:blipFill>
          <a:blip r:embed="rId2"/>
          <a:stretch>
            <a:fillRect/>
          </a:stretch>
        </p:blipFill>
        <p:spPr>
          <a:xfrm>
            <a:off x="2025726" y="3545093"/>
            <a:ext cx="6365696" cy="2673593"/>
          </a:xfrm>
          <a:prstGeom prst="rect">
            <a:avLst/>
          </a:prstGeom>
        </p:spPr>
      </p:pic>
      <p:pic>
        <p:nvPicPr>
          <p:cNvPr id="9" name="Picture 8"/>
          <p:cNvPicPr>
            <a:picLocks noChangeAspect="1"/>
          </p:cNvPicPr>
          <p:nvPr/>
        </p:nvPicPr>
        <p:blipFill>
          <a:blip r:embed="rId3"/>
          <a:stretch>
            <a:fillRect/>
          </a:stretch>
        </p:blipFill>
        <p:spPr>
          <a:xfrm>
            <a:off x="2137952" y="164262"/>
            <a:ext cx="6695574" cy="582224"/>
          </a:xfrm>
          <a:prstGeom prst="rect">
            <a:avLst/>
          </a:prstGeom>
        </p:spPr>
      </p:pic>
      <p:pic>
        <p:nvPicPr>
          <p:cNvPr id="10" name="Picture 9"/>
          <p:cNvPicPr>
            <a:picLocks noChangeAspect="1"/>
          </p:cNvPicPr>
          <p:nvPr/>
        </p:nvPicPr>
        <p:blipFill>
          <a:blip r:embed="rId4"/>
          <a:stretch>
            <a:fillRect/>
          </a:stretch>
        </p:blipFill>
        <p:spPr>
          <a:xfrm>
            <a:off x="1824716" y="924339"/>
            <a:ext cx="6566706" cy="2279708"/>
          </a:xfrm>
          <a:prstGeom prst="rect">
            <a:avLst/>
          </a:prstGeom>
        </p:spPr>
      </p:pic>
    </p:spTree>
    <p:extLst>
      <p:ext uri="{BB962C8B-B14F-4D97-AF65-F5344CB8AC3E}">
        <p14:creationId xmlns:p14="http://schemas.microsoft.com/office/powerpoint/2010/main" val="366577229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155</a:t>
            </a:fld>
            <a:endParaRPr lang="en-AU"/>
          </a:p>
        </p:txBody>
      </p:sp>
      <p:pic>
        <p:nvPicPr>
          <p:cNvPr id="4" name="Picture 3"/>
          <p:cNvPicPr>
            <a:picLocks noChangeAspect="1"/>
          </p:cNvPicPr>
          <p:nvPr/>
        </p:nvPicPr>
        <p:blipFill>
          <a:blip r:embed="rId2"/>
          <a:stretch>
            <a:fillRect/>
          </a:stretch>
        </p:blipFill>
        <p:spPr>
          <a:xfrm>
            <a:off x="418011" y="350140"/>
            <a:ext cx="6139271" cy="2032012"/>
          </a:xfrm>
          <a:prstGeom prst="rect">
            <a:avLst/>
          </a:prstGeom>
        </p:spPr>
      </p:pic>
      <p:pic>
        <p:nvPicPr>
          <p:cNvPr id="5" name="Picture 4"/>
          <p:cNvPicPr>
            <a:picLocks noChangeAspect="1"/>
          </p:cNvPicPr>
          <p:nvPr/>
        </p:nvPicPr>
        <p:blipFill>
          <a:blip r:embed="rId3"/>
          <a:stretch>
            <a:fillRect/>
          </a:stretch>
        </p:blipFill>
        <p:spPr>
          <a:xfrm>
            <a:off x="916451" y="2617698"/>
            <a:ext cx="5539468" cy="545336"/>
          </a:xfrm>
          <a:prstGeom prst="rect">
            <a:avLst/>
          </a:prstGeom>
        </p:spPr>
      </p:pic>
      <p:cxnSp>
        <p:nvCxnSpPr>
          <p:cNvPr id="6" name="Straight Connector 5"/>
          <p:cNvCxnSpPr/>
          <p:nvPr/>
        </p:nvCxnSpPr>
        <p:spPr>
          <a:xfrm>
            <a:off x="1587" y="3567891"/>
            <a:ext cx="12190413"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380548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156</a:t>
            </a:fld>
            <a:endParaRPr lang="en-AU"/>
          </a:p>
        </p:txBody>
      </p:sp>
      <p:pic>
        <p:nvPicPr>
          <p:cNvPr id="7" name="Picture 6"/>
          <p:cNvPicPr>
            <a:picLocks noChangeAspect="1"/>
          </p:cNvPicPr>
          <p:nvPr/>
        </p:nvPicPr>
        <p:blipFill>
          <a:blip r:embed="rId2"/>
          <a:stretch>
            <a:fillRect/>
          </a:stretch>
        </p:blipFill>
        <p:spPr>
          <a:xfrm>
            <a:off x="317671" y="431073"/>
            <a:ext cx="11607435" cy="3082835"/>
          </a:xfrm>
          <a:prstGeom prst="rect">
            <a:avLst/>
          </a:prstGeom>
        </p:spPr>
      </p:pic>
    </p:spTree>
    <p:extLst>
      <p:ext uri="{BB962C8B-B14F-4D97-AF65-F5344CB8AC3E}">
        <p14:creationId xmlns:p14="http://schemas.microsoft.com/office/powerpoint/2010/main" val="163196648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157</a:t>
            </a:fld>
            <a:endParaRPr lang="en-AU"/>
          </a:p>
        </p:txBody>
      </p:sp>
      <p:pic>
        <p:nvPicPr>
          <p:cNvPr id="9" name="Picture 8"/>
          <p:cNvPicPr>
            <a:picLocks noChangeAspect="1"/>
          </p:cNvPicPr>
          <p:nvPr/>
        </p:nvPicPr>
        <p:blipFill>
          <a:blip r:embed="rId2"/>
          <a:stretch>
            <a:fillRect/>
          </a:stretch>
        </p:blipFill>
        <p:spPr>
          <a:xfrm>
            <a:off x="2048970" y="223076"/>
            <a:ext cx="7770238" cy="619805"/>
          </a:xfrm>
          <a:prstGeom prst="rect">
            <a:avLst/>
          </a:prstGeom>
        </p:spPr>
      </p:pic>
      <p:pic>
        <p:nvPicPr>
          <p:cNvPr id="10" name="Picture 9"/>
          <p:cNvPicPr>
            <a:picLocks noChangeAspect="1"/>
          </p:cNvPicPr>
          <p:nvPr/>
        </p:nvPicPr>
        <p:blipFill>
          <a:blip r:embed="rId3"/>
          <a:stretch>
            <a:fillRect/>
          </a:stretch>
        </p:blipFill>
        <p:spPr>
          <a:xfrm>
            <a:off x="2216329" y="964656"/>
            <a:ext cx="4798026" cy="1791118"/>
          </a:xfrm>
          <a:prstGeom prst="rect">
            <a:avLst/>
          </a:prstGeom>
        </p:spPr>
      </p:pic>
      <p:sp>
        <p:nvSpPr>
          <p:cNvPr id="11" name="TextBox 10"/>
          <p:cNvSpPr txBox="1"/>
          <p:nvPr/>
        </p:nvSpPr>
        <p:spPr>
          <a:xfrm>
            <a:off x="361403" y="240592"/>
            <a:ext cx="1672045"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13" name="Picture 12"/>
          <p:cNvPicPr>
            <a:picLocks noChangeAspect="1"/>
          </p:cNvPicPr>
          <p:nvPr/>
        </p:nvPicPr>
        <p:blipFill>
          <a:blip r:embed="rId4"/>
          <a:stretch>
            <a:fillRect/>
          </a:stretch>
        </p:blipFill>
        <p:spPr>
          <a:xfrm>
            <a:off x="1859838" y="3070348"/>
            <a:ext cx="6017065" cy="3270451"/>
          </a:xfrm>
          <a:prstGeom prst="rect">
            <a:avLst/>
          </a:prstGeom>
        </p:spPr>
      </p:pic>
      <p:pic>
        <p:nvPicPr>
          <p:cNvPr id="14" name="Picture 13"/>
          <p:cNvPicPr>
            <a:picLocks noChangeAspect="1"/>
          </p:cNvPicPr>
          <p:nvPr/>
        </p:nvPicPr>
        <p:blipFill>
          <a:blip r:embed="rId5"/>
          <a:stretch>
            <a:fillRect/>
          </a:stretch>
        </p:blipFill>
        <p:spPr>
          <a:xfrm>
            <a:off x="361403" y="2688568"/>
            <a:ext cx="1528487" cy="728531"/>
          </a:xfrm>
          <a:prstGeom prst="rect">
            <a:avLst/>
          </a:prstGeom>
        </p:spPr>
      </p:pic>
      <p:cxnSp>
        <p:nvCxnSpPr>
          <p:cNvPr id="16" name="Straight Connector 15"/>
          <p:cNvCxnSpPr/>
          <p:nvPr/>
        </p:nvCxnSpPr>
        <p:spPr>
          <a:xfrm>
            <a:off x="361403" y="3417099"/>
            <a:ext cx="14020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392899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158</a:t>
            </a:fld>
            <a:endParaRPr lang="en-AU"/>
          </a:p>
        </p:txBody>
      </p:sp>
      <p:pic>
        <p:nvPicPr>
          <p:cNvPr id="6" name="Picture 5"/>
          <p:cNvPicPr>
            <a:picLocks noChangeAspect="1"/>
          </p:cNvPicPr>
          <p:nvPr/>
        </p:nvPicPr>
        <p:blipFill>
          <a:blip r:embed="rId2"/>
          <a:stretch>
            <a:fillRect/>
          </a:stretch>
        </p:blipFill>
        <p:spPr>
          <a:xfrm>
            <a:off x="412805" y="326571"/>
            <a:ext cx="11056384" cy="2421875"/>
          </a:xfrm>
          <a:prstGeom prst="rect">
            <a:avLst/>
          </a:prstGeom>
        </p:spPr>
      </p:pic>
      <p:pic>
        <p:nvPicPr>
          <p:cNvPr id="7" name="Picture 6"/>
          <p:cNvPicPr>
            <a:picLocks noChangeAspect="1"/>
          </p:cNvPicPr>
          <p:nvPr/>
        </p:nvPicPr>
        <p:blipFill>
          <a:blip r:embed="rId3"/>
          <a:stretch>
            <a:fillRect/>
          </a:stretch>
        </p:blipFill>
        <p:spPr>
          <a:xfrm>
            <a:off x="308302" y="2981868"/>
            <a:ext cx="11667462" cy="2987858"/>
          </a:xfrm>
          <a:prstGeom prst="rect">
            <a:avLst/>
          </a:prstGeom>
        </p:spPr>
      </p:pic>
    </p:spTree>
    <p:extLst>
      <p:ext uri="{BB962C8B-B14F-4D97-AF65-F5344CB8AC3E}">
        <p14:creationId xmlns:p14="http://schemas.microsoft.com/office/powerpoint/2010/main" val="107443602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159</a:t>
            </a:fld>
            <a:endParaRPr lang="en-AU"/>
          </a:p>
        </p:txBody>
      </p:sp>
      <p:pic>
        <p:nvPicPr>
          <p:cNvPr id="4" name="Picture 3"/>
          <p:cNvPicPr>
            <a:picLocks noChangeAspect="1"/>
          </p:cNvPicPr>
          <p:nvPr/>
        </p:nvPicPr>
        <p:blipFill>
          <a:blip r:embed="rId2"/>
          <a:stretch>
            <a:fillRect/>
          </a:stretch>
        </p:blipFill>
        <p:spPr>
          <a:xfrm>
            <a:off x="1968136" y="16096"/>
            <a:ext cx="4874079" cy="2353579"/>
          </a:xfrm>
          <a:prstGeom prst="rect">
            <a:avLst/>
          </a:prstGeom>
        </p:spPr>
      </p:pic>
      <p:sp>
        <p:nvSpPr>
          <p:cNvPr id="6" name="TextBox 5"/>
          <p:cNvSpPr txBox="1"/>
          <p:nvPr/>
        </p:nvSpPr>
        <p:spPr>
          <a:xfrm>
            <a:off x="296091" y="117566"/>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7" name="Picture 6"/>
          <p:cNvPicPr>
            <a:picLocks noChangeAspect="1"/>
          </p:cNvPicPr>
          <p:nvPr/>
        </p:nvPicPr>
        <p:blipFill>
          <a:blip r:embed="rId3"/>
          <a:stretch>
            <a:fillRect/>
          </a:stretch>
        </p:blipFill>
        <p:spPr>
          <a:xfrm>
            <a:off x="137032" y="1744984"/>
            <a:ext cx="1957577" cy="739224"/>
          </a:xfrm>
          <a:prstGeom prst="rect">
            <a:avLst/>
          </a:prstGeom>
        </p:spPr>
      </p:pic>
      <p:pic>
        <p:nvPicPr>
          <p:cNvPr id="8" name="Picture 7"/>
          <p:cNvPicPr>
            <a:picLocks noChangeAspect="1"/>
          </p:cNvPicPr>
          <p:nvPr/>
        </p:nvPicPr>
        <p:blipFill>
          <a:blip r:embed="rId4"/>
          <a:stretch>
            <a:fillRect/>
          </a:stretch>
        </p:blipFill>
        <p:spPr>
          <a:xfrm>
            <a:off x="137032" y="2484208"/>
            <a:ext cx="11921109" cy="3629209"/>
          </a:xfrm>
          <a:prstGeom prst="rect">
            <a:avLst/>
          </a:prstGeom>
        </p:spPr>
      </p:pic>
      <p:cxnSp>
        <p:nvCxnSpPr>
          <p:cNvPr id="10" name="Straight Connector 9"/>
          <p:cNvCxnSpPr/>
          <p:nvPr/>
        </p:nvCxnSpPr>
        <p:spPr>
          <a:xfrm>
            <a:off x="296091" y="2369675"/>
            <a:ext cx="167204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8632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a:t>
            </a:fld>
            <a:endParaRPr lang="en-AU"/>
          </a:p>
        </p:txBody>
      </p:sp>
      <p:pic>
        <p:nvPicPr>
          <p:cNvPr id="4" name="Picture 3"/>
          <p:cNvPicPr>
            <a:picLocks noChangeAspect="1"/>
          </p:cNvPicPr>
          <p:nvPr/>
        </p:nvPicPr>
        <p:blipFill>
          <a:blip r:embed="rId2"/>
          <a:stretch>
            <a:fillRect/>
          </a:stretch>
        </p:blipFill>
        <p:spPr>
          <a:xfrm>
            <a:off x="446803" y="112990"/>
            <a:ext cx="5331921" cy="1423182"/>
          </a:xfrm>
          <a:prstGeom prst="rect">
            <a:avLst/>
          </a:prstGeom>
        </p:spPr>
      </p:pic>
      <p:pic>
        <p:nvPicPr>
          <p:cNvPr id="5" name="Picture 4"/>
          <p:cNvPicPr>
            <a:picLocks noChangeAspect="1"/>
          </p:cNvPicPr>
          <p:nvPr/>
        </p:nvPicPr>
        <p:blipFill>
          <a:blip r:embed="rId3"/>
          <a:stretch>
            <a:fillRect/>
          </a:stretch>
        </p:blipFill>
        <p:spPr>
          <a:xfrm>
            <a:off x="0" y="1885749"/>
            <a:ext cx="8036428" cy="4224459"/>
          </a:xfrm>
          <a:prstGeom prst="rect">
            <a:avLst/>
          </a:prstGeom>
        </p:spPr>
      </p:pic>
      <p:cxnSp>
        <p:nvCxnSpPr>
          <p:cNvPr id="7" name="Straight Connector 6"/>
          <p:cNvCxnSpPr/>
          <p:nvPr/>
        </p:nvCxnSpPr>
        <p:spPr>
          <a:xfrm>
            <a:off x="446803" y="1536172"/>
            <a:ext cx="5331921"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27736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160</a:t>
            </a:fld>
            <a:endParaRPr lang="en-AU"/>
          </a:p>
        </p:txBody>
      </p:sp>
      <p:pic>
        <p:nvPicPr>
          <p:cNvPr id="4" name="Picture 3"/>
          <p:cNvPicPr>
            <a:picLocks noChangeAspect="1"/>
          </p:cNvPicPr>
          <p:nvPr/>
        </p:nvPicPr>
        <p:blipFill>
          <a:blip r:embed="rId2"/>
          <a:stretch>
            <a:fillRect/>
          </a:stretch>
        </p:blipFill>
        <p:spPr>
          <a:xfrm>
            <a:off x="355340" y="328911"/>
            <a:ext cx="10697683" cy="1672046"/>
          </a:xfrm>
          <a:prstGeom prst="rect">
            <a:avLst/>
          </a:prstGeom>
        </p:spPr>
      </p:pic>
      <p:pic>
        <p:nvPicPr>
          <p:cNvPr id="5" name="Picture 4"/>
          <p:cNvPicPr>
            <a:picLocks noChangeAspect="1"/>
          </p:cNvPicPr>
          <p:nvPr/>
        </p:nvPicPr>
        <p:blipFill>
          <a:blip r:embed="rId3"/>
          <a:stretch>
            <a:fillRect/>
          </a:stretch>
        </p:blipFill>
        <p:spPr>
          <a:xfrm>
            <a:off x="114804" y="2170773"/>
            <a:ext cx="11965565" cy="1201782"/>
          </a:xfrm>
          <a:prstGeom prst="rect">
            <a:avLst/>
          </a:prstGeom>
        </p:spPr>
      </p:pic>
      <p:pic>
        <p:nvPicPr>
          <p:cNvPr id="6" name="Picture 5"/>
          <p:cNvPicPr>
            <a:picLocks noChangeAspect="1"/>
          </p:cNvPicPr>
          <p:nvPr/>
        </p:nvPicPr>
        <p:blipFill>
          <a:blip r:embed="rId4"/>
          <a:stretch>
            <a:fillRect/>
          </a:stretch>
        </p:blipFill>
        <p:spPr>
          <a:xfrm>
            <a:off x="255479" y="3500846"/>
            <a:ext cx="11187583" cy="2660831"/>
          </a:xfrm>
          <a:prstGeom prst="rect">
            <a:avLst/>
          </a:prstGeom>
        </p:spPr>
      </p:pic>
    </p:spTree>
    <p:extLst>
      <p:ext uri="{BB962C8B-B14F-4D97-AF65-F5344CB8AC3E}">
        <p14:creationId xmlns:p14="http://schemas.microsoft.com/office/powerpoint/2010/main" val="141541188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161</a:t>
            </a:fld>
            <a:endParaRPr lang="en-AU"/>
          </a:p>
        </p:txBody>
      </p:sp>
      <p:pic>
        <p:nvPicPr>
          <p:cNvPr id="4" name="Picture 3"/>
          <p:cNvPicPr>
            <a:picLocks noChangeAspect="1"/>
          </p:cNvPicPr>
          <p:nvPr/>
        </p:nvPicPr>
        <p:blipFill>
          <a:blip r:embed="rId2"/>
          <a:stretch>
            <a:fillRect/>
          </a:stretch>
        </p:blipFill>
        <p:spPr>
          <a:xfrm>
            <a:off x="378823" y="297228"/>
            <a:ext cx="6822213" cy="2415220"/>
          </a:xfrm>
          <a:prstGeom prst="rect">
            <a:avLst/>
          </a:prstGeom>
        </p:spPr>
      </p:pic>
      <p:pic>
        <p:nvPicPr>
          <p:cNvPr id="6" name="Picture 5"/>
          <p:cNvPicPr>
            <a:picLocks noChangeAspect="1"/>
          </p:cNvPicPr>
          <p:nvPr/>
        </p:nvPicPr>
        <p:blipFill>
          <a:blip r:embed="rId3"/>
          <a:stretch>
            <a:fillRect/>
          </a:stretch>
        </p:blipFill>
        <p:spPr>
          <a:xfrm>
            <a:off x="143690" y="3122373"/>
            <a:ext cx="3015071" cy="430724"/>
          </a:xfrm>
          <a:prstGeom prst="rect">
            <a:avLst/>
          </a:prstGeom>
        </p:spPr>
      </p:pic>
      <p:pic>
        <p:nvPicPr>
          <p:cNvPr id="7" name="Picture 6"/>
          <p:cNvPicPr>
            <a:picLocks noChangeAspect="1"/>
          </p:cNvPicPr>
          <p:nvPr/>
        </p:nvPicPr>
        <p:blipFill>
          <a:blip r:embed="rId4"/>
          <a:stretch>
            <a:fillRect/>
          </a:stretch>
        </p:blipFill>
        <p:spPr>
          <a:xfrm>
            <a:off x="274320" y="3649265"/>
            <a:ext cx="3192446" cy="818232"/>
          </a:xfrm>
          <a:prstGeom prst="rect">
            <a:avLst/>
          </a:prstGeom>
        </p:spPr>
      </p:pic>
      <p:cxnSp>
        <p:nvCxnSpPr>
          <p:cNvPr id="9" name="Straight Connector 8"/>
          <p:cNvCxnSpPr/>
          <p:nvPr/>
        </p:nvCxnSpPr>
        <p:spPr>
          <a:xfrm>
            <a:off x="274320" y="4563665"/>
            <a:ext cx="3411865"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5"/>
          <a:stretch>
            <a:fillRect/>
          </a:stretch>
        </p:blipFill>
        <p:spPr>
          <a:xfrm>
            <a:off x="274320" y="4734502"/>
            <a:ext cx="11434551" cy="1244577"/>
          </a:xfrm>
          <a:prstGeom prst="rect">
            <a:avLst/>
          </a:prstGeom>
        </p:spPr>
      </p:pic>
      <p:cxnSp>
        <p:nvCxnSpPr>
          <p:cNvPr id="13" name="Straight Connector 12"/>
          <p:cNvCxnSpPr/>
          <p:nvPr/>
        </p:nvCxnSpPr>
        <p:spPr>
          <a:xfrm>
            <a:off x="1587" y="3000079"/>
            <a:ext cx="12190413" cy="261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248834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162</a:t>
            </a:fld>
            <a:endParaRPr lang="en-AU"/>
          </a:p>
        </p:txBody>
      </p:sp>
      <p:pic>
        <p:nvPicPr>
          <p:cNvPr id="4" name="Picture 3"/>
          <p:cNvPicPr>
            <a:picLocks noChangeAspect="1"/>
          </p:cNvPicPr>
          <p:nvPr/>
        </p:nvPicPr>
        <p:blipFill>
          <a:blip r:embed="rId2"/>
          <a:stretch>
            <a:fillRect/>
          </a:stretch>
        </p:blipFill>
        <p:spPr>
          <a:xfrm>
            <a:off x="109433" y="404846"/>
            <a:ext cx="11787504" cy="1658982"/>
          </a:xfrm>
          <a:prstGeom prst="rect">
            <a:avLst/>
          </a:prstGeom>
        </p:spPr>
      </p:pic>
      <p:pic>
        <p:nvPicPr>
          <p:cNvPr id="6" name="Picture 5"/>
          <p:cNvPicPr>
            <a:picLocks noChangeAspect="1"/>
          </p:cNvPicPr>
          <p:nvPr/>
        </p:nvPicPr>
        <p:blipFill>
          <a:blip r:embed="rId3"/>
          <a:stretch>
            <a:fillRect/>
          </a:stretch>
        </p:blipFill>
        <p:spPr>
          <a:xfrm>
            <a:off x="248110" y="2749892"/>
            <a:ext cx="11943890" cy="1835169"/>
          </a:xfrm>
          <a:prstGeom prst="rect">
            <a:avLst/>
          </a:prstGeom>
        </p:spPr>
      </p:pic>
    </p:spTree>
    <p:extLst>
      <p:ext uri="{BB962C8B-B14F-4D97-AF65-F5344CB8AC3E}">
        <p14:creationId xmlns:p14="http://schemas.microsoft.com/office/powerpoint/2010/main" val="270189662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163</a:t>
            </a:fld>
            <a:endParaRPr lang="en-AU"/>
          </a:p>
        </p:txBody>
      </p:sp>
      <p:pic>
        <p:nvPicPr>
          <p:cNvPr id="4" name="Picture 3"/>
          <p:cNvPicPr>
            <a:picLocks noChangeAspect="1"/>
          </p:cNvPicPr>
          <p:nvPr/>
        </p:nvPicPr>
        <p:blipFill>
          <a:blip r:embed="rId2"/>
          <a:stretch>
            <a:fillRect/>
          </a:stretch>
        </p:blipFill>
        <p:spPr>
          <a:xfrm>
            <a:off x="1884816" y="256696"/>
            <a:ext cx="8425542" cy="2383541"/>
          </a:xfrm>
          <a:prstGeom prst="rect">
            <a:avLst/>
          </a:prstGeom>
        </p:spPr>
      </p:pic>
      <p:pic>
        <p:nvPicPr>
          <p:cNvPr id="5" name="Picture 4"/>
          <p:cNvPicPr>
            <a:picLocks noChangeAspect="1"/>
          </p:cNvPicPr>
          <p:nvPr/>
        </p:nvPicPr>
        <p:blipFill>
          <a:blip r:embed="rId3"/>
          <a:stretch>
            <a:fillRect/>
          </a:stretch>
        </p:blipFill>
        <p:spPr>
          <a:xfrm>
            <a:off x="337134" y="3005998"/>
            <a:ext cx="8900806" cy="2760759"/>
          </a:xfrm>
          <a:prstGeom prst="rect">
            <a:avLst/>
          </a:prstGeom>
        </p:spPr>
      </p:pic>
      <p:sp>
        <p:nvSpPr>
          <p:cNvPr id="6" name="TextBox 5"/>
          <p:cNvSpPr txBox="1"/>
          <p:nvPr/>
        </p:nvSpPr>
        <p:spPr>
          <a:xfrm>
            <a:off x="337134" y="156754"/>
            <a:ext cx="2366877" cy="523220"/>
          </a:xfrm>
          <a:prstGeom prst="rect">
            <a:avLst/>
          </a:prstGeom>
          <a:noFill/>
        </p:spPr>
        <p:txBody>
          <a:bodyPr wrap="square" rtlCol="0">
            <a:spAutoFit/>
          </a:bodyPr>
          <a:lstStyle/>
          <a:p>
            <a:r>
              <a:rPr lang="en-US" sz="2800" u="sng" dirty="0" smtClean="0">
                <a:solidFill>
                  <a:srgbClr val="00B050"/>
                </a:solidFill>
              </a:rPr>
              <a:t>Problem</a:t>
            </a:r>
            <a:endParaRPr lang="en-US" sz="2800" u="sng" dirty="0">
              <a:solidFill>
                <a:srgbClr val="00B050"/>
              </a:solidFill>
            </a:endParaRPr>
          </a:p>
        </p:txBody>
      </p:sp>
    </p:spTree>
    <p:extLst>
      <p:ext uri="{BB962C8B-B14F-4D97-AF65-F5344CB8AC3E}">
        <p14:creationId xmlns:p14="http://schemas.microsoft.com/office/powerpoint/2010/main" val="5076346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164</a:t>
            </a:fld>
            <a:endParaRPr lang="en-AU"/>
          </a:p>
        </p:txBody>
      </p:sp>
      <p:pic>
        <p:nvPicPr>
          <p:cNvPr id="4" name="Picture 3"/>
          <p:cNvPicPr>
            <a:picLocks noChangeAspect="1"/>
          </p:cNvPicPr>
          <p:nvPr/>
        </p:nvPicPr>
        <p:blipFill>
          <a:blip r:embed="rId2"/>
          <a:stretch>
            <a:fillRect/>
          </a:stretch>
        </p:blipFill>
        <p:spPr>
          <a:xfrm>
            <a:off x="435666" y="463303"/>
            <a:ext cx="11278397" cy="5061733"/>
          </a:xfrm>
          <a:prstGeom prst="rect">
            <a:avLst/>
          </a:prstGeom>
        </p:spPr>
      </p:pic>
    </p:spTree>
    <p:extLst>
      <p:ext uri="{BB962C8B-B14F-4D97-AF65-F5344CB8AC3E}">
        <p14:creationId xmlns:p14="http://schemas.microsoft.com/office/powerpoint/2010/main" val="1264066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165</a:t>
            </a:fld>
            <a:endParaRPr lang="en-AU"/>
          </a:p>
        </p:txBody>
      </p:sp>
      <p:pic>
        <p:nvPicPr>
          <p:cNvPr id="4" name="Picture 3"/>
          <p:cNvPicPr>
            <a:picLocks noChangeAspect="1"/>
          </p:cNvPicPr>
          <p:nvPr/>
        </p:nvPicPr>
        <p:blipFill>
          <a:blip r:embed="rId2"/>
          <a:stretch>
            <a:fillRect/>
          </a:stretch>
        </p:blipFill>
        <p:spPr>
          <a:xfrm>
            <a:off x="638059" y="0"/>
            <a:ext cx="10373377" cy="6399703"/>
          </a:xfrm>
          <a:prstGeom prst="rect">
            <a:avLst/>
          </a:prstGeom>
        </p:spPr>
      </p:pic>
    </p:spTree>
    <p:extLst>
      <p:ext uri="{BB962C8B-B14F-4D97-AF65-F5344CB8AC3E}">
        <p14:creationId xmlns:p14="http://schemas.microsoft.com/office/powerpoint/2010/main" val="410624945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166</a:t>
            </a:fld>
            <a:endParaRPr lang="en-AU"/>
          </a:p>
        </p:txBody>
      </p:sp>
      <p:pic>
        <p:nvPicPr>
          <p:cNvPr id="4" name="Picture 3"/>
          <p:cNvPicPr>
            <a:picLocks noChangeAspect="1"/>
          </p:cNvPicPr>
          <p:nvPr/>
        </p:nvPicPr>
        <p:blipFill>
          <a:blip r:embed="rId2"/>
          <a:stretch>
            <a:fillRect/>
          </a:stretch>
        </p:blipFill>
        <p:spPr>
          <a:xfrm>
            <a:off x="495781" y="355644"/>
            <a:ext cx="10399746" cy="5216701"/>
          </a:xfrm>
          <a:prstGeom prst="rect">
            <a:avLst/>
          </a:prstGeom>
        </p:spPr>
      </p:pic>
    </p:spTree>
    <p:extLst>
      <p:ext uri="{BB962C8B-B14F-4D97-AF65-F5344CB8AC3E}">
        <p14:creationId xmlns:p14="http://schemas.microsoft.com/office/powerpoint/2010/main" val="317653806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167</a:t>
            </a:fld>
            <a:endParaRPr lang="en-AU"/>
          </a:p>
        </p:txBody>
      </p:sp>
      <p:pic>
        <p:nvPicPr>
          <p:cNvPr id="4" name="Picture 3"/>
          <p:cNvPicPr>
            <a:picLocks noChangeAspect="1"/>
          </p:cNvPicPr>
          <p:nvPr/>
        </p:nvPicPr>
        <p:blipFill>
          <a:blip r:embed="rId2"/>
          <a:stretch>
            <a:fillRect/>
          </a:stretch>
        </p:blipFill>
        <p:spPr>
          <a:xfrm>
            <a:off x="0" y="244496"/>
            <a:ext cx="11914868" cy="1764607"/>
          </a:xfrm>
          <a:prstGeom prst="rect">
            <a:avLst/>
          </a:prstGeom>
        </p:spPr>
      </p:pic>
    </p:spTree>
    <p:extLst>
      <p:ext uri="{BB962C8B-B14F-4D97-AF65-F5344CB8AC3E}">
        <p14:creationId xmlns:p14="http://schemas.microsoft.com/office/powerpoint/2010/main" val="310846622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168</a:t>
            </a:fld>
            <a:endParaRPr lang="en-AU"/>
          </a:p>
        </p:txBody>
      </p:sp>
      <p:pic>
        <p:nvPicPr>
          <p:cNvPr id="5" name="Picture 4"/>
          <p:cNvPicPr>
            <a:picLocks noChangeAspect="1"/>
          </p:cNvPicPr>
          <p:nvPr/>
        </p:nvPicPr>
        <p:blipFill>
          <a:blip r:embed="rId2"/>
          <a:stretch>
            <a:fillRect/>
          </a:stretch>
        </p:blipFill>
        <p:spPr>
          <a:xfrm>
            <a:off x="544763" y="456796"/>
            <a:ext cx="10903171" cy="5184149"/>
          </a:xfrm>
          <a:prstGeom prst="rect">
            <a:avLst/>
          </a:prstGeom>
        </p:spPr>
      </p:pic>
    </p:spTree>
    <p:extLst>
      <p:ext uri="{BB962C8B-B14F-4D97-AF65-F5344CB8AC3E}">
        <p14:creationId xmlns:p14="http://schemas.microsoft.com/office/powerpoint/2010/main" val="153318813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169</a:t>
            </a:fld>
            <a:endParaRPr lang="en-AU"/>
          </a:p>
        </p:txBody>
      </p:sp>
      <p:sp>
        <p:nvSpPr>
          <p:cNvPr id="4" name="Rectangle 3"/>
          <p:cNvSpPr/>
          <p:nvPr/>
        </p:nvSpPr>
        <p:spPr>
          <a:xfrm>
            <a:off x="0" y="0"/>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4958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a:t>
            </a:fld>
            <a:endParaRPr lang="en-AU"/>
          </a:p>
        </p:txBody>
      </p:sp>
      <p:pic>
        <p:nvPicPr>
          <p:cNvPr id="4" name="Picture 3"/>
          <p:cNvPicPr>
            <a:picLocks noChangeAspect="1"/>
          </p:cNvPicPr>
          <p:nvPr/>
        </p:nvPicPr>
        <p:blipFill>
          <a:blip r:embed="rId2"/>
          <a:stretch>
            <a:fillRect/>
          </a:stretch>
        </p:blipFill>
        <p:spPr>
          <a:xfrm>
            <a:off x="459440" y="193182"/>
            <a:ext cx="9052345" cy="2453560"/>
          </a:xfrm>
          <a:prstGeom prst="rect">
            <a:avLst/>
          </a:prstGeom>
        </p:spPr>
      </p:pic>
      <p:pic>
        <p:nvPicPr>
          <p:cNvPr id="7" name="Picture 6"/>
          <p:cNvPicPr>
            <a:picLocks noChangeAspect="1"/>
          </p:cNvPicPr>
          <p:nvPr/>
        </p:nvPicPr>
        <p:blipFill>
          <a:blip r:embed="rId3"/>
          <a:stretch>
            <a:fillRect/>
          </a:stretch>
        </p:blipFill>
        <p:spPr>
          <a:xfrm>
            <a:off x="0" y="3108407"/>
            <a:ext cx="6543161" cy="1232549"/>
          </a:xfrm>
          <a:prstGeom prst="rect">
            <a:avLst/>
          </a:prstGeom>
        </p:spPr>
      </p:pic>
      <p:sp>
        <p:nvSpPr>
          <p:cNvPr id="8" name="TextBox 7"/>
          <p:cNvSpPr txBox="1"/>
          <p:nvPr/>
        </p:nvSpPr>
        <p:spPr>
          <a:xfrm>
            <a:off x="167426" y="2646742"/>
            <a:ext cx="1300766" cy="461665"/>
          </a:xfrm>
          <a:prstGeom prst="rect">
            <a:avLst/>
          </a:prstGeom>
          <a:noFill/>
        </p:spPr>
        <p:txBody>
          <a:bodyPr wrap="square" rtlCol="0">
            <a:spAutoFit/>
          </a:bodyPr>
          <a:lstStyle/>
          <a:p>
            <a:r>
              <a:rPr lang="en-US" sz="2400" b="1" dirty="0" smtClean="0"/>
              <a:t>Problem</a:t>
            </a:r>
            <a:endParaRPr lang="en-AU" sz="2400" b="1" dirty="0"/>
          </a:p>
        </p:txBody>
      </p:sp>
      <p:pic>
        <p:nvPicPr>
          <p:cNvPr id="9" name="Picture 8"/>
          <p:cNvPicPr>
            <a:picLocks noChangeAspect="1"/>
          </p:cNvPicPr>
          <p:nvPr/>
        </p:nvPicPr>
        <p:blipFill>
          <a:blip r:embed="rId4"/>
          <a:stretch>
            <a:fillRect/>
          </a:stretch>
        </p:blipFill>
        <p:spPr>
          <a:xfrm>
            <a:off x="0" y="4765571"/>
            <a:ext cx="7776932" cy="1315097"/>
          </a:xfrm>
          <a:prstGeom prst="rect">
            <a:avLst/>
          </a:prstGeom>
        </p:spPr>
      </p:pic>
      <p:cxnSp>
        <p:nvCxnSpPr>
          <p:cNvPr id="10" name="Straight Connector 9"/>
          <p:cNvCxnSpPr/>
          <p:nvPr/>
        </p:nvCxnSpPr>
        <p:spPr>
          <a:xfrm flipV="1">
            <a:off x="167426" y="3063077"/>
            <a:ext cx="1225593" cy="828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8308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170</a:t>
            </a:fld>
            <a:endParaRPr lang="en-AU"/>
          </a:p>
        </p:txBody>
      </p:sp>
      <p:pic>
        <p:nvPicPr>
          <p:cNvPr id="4" name="Picture 3"/>
          <p:cNvPicPr>
            <a:picLocks noChangeAspect="1"/>
          </p:cNvPicPr>
          <p:nvPr/>
        </p:nvPicPr>
        <p:blipFill>
          <a:blip r:embed="rId2"/>
          <a:stretch>
            <a:fillRect/>
          </a:stretch>
        </p:blipFill>
        <p:spPr>
          <a:xfrm>
            <a:off x="3116852" y="490570"/>
            <a:ext cx="4126909" cy="1269818"/>
          </a:xfrm>
          <a:prstGeom prst="rect">
            <a:avLst/>
          </a:prstGeom>
        </p:spPr>
      </p:pic>
      <p:pic>
        <p:nvPicPr>
          <p:cNvPr id="5" name="Picture 4"/>
          <p:cNvPicPr>
            <a:picLocks noChangeAspect="1"/>
          </p:cNvPicPr>
          <p:nvPr/>
        </p:nvPicPr>
        <p:blipFill>
          <a:blip r:embed="rId3"/>
          <a:stretch>
            <a:fillRect/>
          </a:stretch>
        </p:blipFill>
        <p:spPr>
          <a:xfrm>
            <a:off x="2202453" y="2526572"/>
            <a:ext cx="7017508" cy="1131027"/>
          </a:xfrm>
          <a:prstGeom prst="rect">
            <a:avLst/>
          </a:prstGeom>
        </p:spPr>
      </p:pic>
    </p:spTree>
    <p:extLst>
      <p:ext uri="{BB962C8B-B14F-4D97-AF65-F5344CB8AC3E}">
        <p14:creationId xmlns:p14="http://schemas.microsoft.com/office/powerpoint/2010/main" val="11663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171</a:t>
            </a:fld>
            <a:endParaRPr lang="en-AU"/>
          </a:p>
        </p:txBody>
      </p:sp>
      <p:pic>
        <p:nvPicPr>
          <p:cNvPr id="4" name="Picture 3"/>
          <p:cNvPicPr>
            <a:picLocks noChangeAspect="1"/>
          </p:cNvPicPr>
          <p:nvPr/>
        </p:nvPicPr>
        <p:blipFill>
          <a:blip r:embed="rId2"/>
          <a:stretch>
            <a:fillRect/>
          </a:stretch>
        </p:blipFill>
        <p:spPr>
          <a:xfrm>
            <a:off x="239510" y="3454298"/>
            <a:ext cx="11716154" cy="2825881"/>
          </a:xfrm>
          <a:prstGeom prst="rect">
            <a:avLst/>
          </a:prstGeom>
        </p:spPr>
      </p:pic>
      <p:pic>
        <p:nvPicPr>
          <p:cNvPr id="5" name="Picture 4"/>
          <p:cNvPicPr>
            <a:picLocks noChangeAspect="1"/>
          </p:cNvPicPr>
          <p:nvPr/>
        </p:nvPicPr>
        <p:blipFill>
          <a:blip r:embed="rId3"/>
          <a:stretch>
            <a:fillRect/>
          </a:stretch>
        </p:blipFill>
        <p:spPr>
          <a:xfrm>
            <a:off x="195548" y="326494"/>
            <a:ext cx="11673723" cy="2309774"/>
          </a:xfrm>
          <a:prstGeom prst="rect">
            <a:avLst/>
          </a:prstGeom>
        </p:spPr>
      </p:pic>
      <p:pic>
        <p:nvPicPr>
          <p:cNvPr id="6" name="Picture 5"/>
          <p:cNvPicPr>
            <a:picLocks noChangeAspect="1"/>
          </p:cNvPicPr>
          <p:nvPr/>
        </p:nvPicPr>
        <p:blipFill>
          <a:blip r:embed="rId4"/>
          <a:stretch>
            <a:fillRect/>
          </a:stretch>
        </p:blipFill>
        <p:spPr>
          <a:xfrm>
            <a:off x="4101148" y="2705908"/>
            <a:ext cx="3561782" cy="607309"/>
          </a:xfrm>
          <a:prstGeom prst="rect">
            <a:avLst/>
          </a:prstGeom>
        </p:spPr>
      </p:pic>
    </p:spTree>
    <p:extLst>
      <p:ext uri="{BB962C8B-B14F-4D97-AF65-F5344CB8AC3E}">
        <p14:creationId xmlns:p14="http://schemas.microsoft.com/office/powerpoint/2010/main" val="62785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172</a:t>
            </a:fld>
            <a:endParaRPr lang="en-AU"/>
          </a:p>
        </p:txBody>
      </p:sp>
      <p:pic>
        <p:nvPicPr>
          <p:cNvPr id="4" name="Picture 3"/>
          <p:cNvPicPr>
            <a:picLocks noChangeAspect="1"/>
          </p:cNvPicPr>
          <p:nvPr/>
        </p:nvPicPr>
        <p:blipFill>
          <a:blip r:embed="rId2"/>
          <a:stretch>
            <a:fillRect/>
          </a:stretch>
        </p:blipFill>
        <p:spPr>
          <a:xfrm>
            <a:off x="159476" y="144780"/>
            <a:ext cx="3695700" cy="533400"/>
          </a:xfrm>
          <a:prstGeom prst="rect">
            <a:avLst/>
          </a:prstGeom>
        </p:spPr>
      </p:pic>
      <p:cxnSp>
        <p:nvCxnSpPr>
          <p:cNvPr id="6" name="Straight Connector 5"/>
          <p:cNvCxnSpPr/>
          <p:nvPr/>
        </p:nvCxnSpPr>
        <p:spPr>
          <a:xfrm>
            <a:off x="313509" y="703217"/>
            <a:ext cx="3372676"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3"/>
          <a:stretch>
            <a:fillRect/>
          </a:stretch>
        </p:blipFill>
        <p:spPr>
          <a:xfrm>
            <a:off x="159476" y="823542"/>
            <a:ext cx="11754821" cy="141738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313509" y="2629823"/>
                <a:ext cx="11393387" cy="1200329"/>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We know even simple vector space like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3</m:t>
                        </m:r>
                      </m:sup>
                    </m:sSup>
                  </m:oMath>
                </a14:m>
                <a:r>
                  <a:rPr lang="en-US" sz="2400" dirty="0" smtClean="0"/>
                  <a:t> </a:t>
                </a:r>
                <a:r>
                  <a:rPr lang="en-US" sz="2400" dirty="0" smtClean="0">
                    <a:latin typeface="Times New Roman" panose="02020603050405020304" pitchFamily="18" charset="0"/>
                    <a:cs typeface="Times New Roman" panose="02020603050405020304" pitchFamily="18" charset="0"/>
                  </a:rPr>
                  <a:t>have a richer structure. The concept of angle, length and distance turn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2</m:t>
                        </m:r>
                      </m:sup>
                    </m:sSup>
                    <m:r>
                      <a:rPr lang="en-US" sz="2400" i="1">
                        <a:latin typeface="Cambria Math" panose="02040503050406030204" pitchFamily="18" charset="0"/>
                      </a:rPr>
                      <m:t>  </m:t>
                    </m:r>
                    <m:r>
                      <a:rPr lang="en-US" sz="2400" i="1">
                        <a:latin typeface="Cambria Math" panose="02040503050406030204" pitchFamily="18" charset="0"/>
                      </a:rPr>
                      <m:t>𝑎𝑛𝑑</m:t>
                    </m:r>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3</m:t>
                        </m:r>
                      </m:sup>
                    </m:sSup>
                  </m:oMath>
                </a14:m>
                <a:r>
                  <a:rPr lang="en-US" sz="2400" dirty="0" smtClean="0">
                    <a:latin typeface="Times New Roman" panose="02020603050405020304" pitchFamily="18" charset="0"/>
                    <a:cs typeface="Times New Roman" panose="02020603050405020304" pitchFamily="18" charset="0"/>
                  </a:rPr>
                  <a:t>  into Euclidean space. We define the notions for any vector space. </a:t>
                </a:r>
                <a:endParaRPr lang="en-US" sz="240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3509" y="2629823"/>
                <a:ext cx="11393387" cy="1200329"/>
              </a:xfrm>
              <a:prstGeom prst="rect">
                <a:avLst/>
              </a:prstGeom>
              <a:blipFill rotWithShape="0">
                <a:blip r:embed="rId4"/>
                <a:stretch>
                  <a:fillRect l="-803" t="-4569" r="-1445" b="-1066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1739160" y="3639960"/>
              <a:ext cx="9171360" cy="2205720"/>
            </p14:xfrm>
          </p:contentPart>
        </mc:Choice>
        <mc:Fallback xmlns="">
          <p:pic>
            <p:nvPicPr>
              <p:cNvPr id="7" name="Ink 6"/>
              <p:cNvPicPr/>
              <p:nvPr/>
            </p:nvPicPr>
            <p:blipFill>
              <a:blip r:embed="rId6"/>
              <a:stretch>
                <a:fillRect/>
              </a:stretch>
            </p:blipFill>
            <p:spPr>
              <a:xfrm>
                <a:off x="1729800" y="3630600"/>
                <a:ext cx="9190080" cy="2224440"/>
              </a:xfrm>
              <a:prstGeom prst="rect">
                <a:avLst/>
              </a:prstGeom>
            </p:spPr>
          </p:pic>
        </mc:Fallback>
      </mc:AlternateContent>
    </p:spTree>
    <p:extLst>
      <p:ext uri="{BB962C8B-B14F-4D97-AF65-F5344CB8AC3E}">
        <p14:creationId xmlns:p14="http://schemas.microsoft.com/office/powerpoint/2010/main" val="200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173</a:t>
            </a:fld>
            <a:endParaRPr lang="en-AU"/>
          </a:p>
        </p:txBody>
      </p:sp>
      <p:pic>
        <p:nvPicPr>
          <p:cNvPr id="4" name="Picture 3"/>
          <p:cNvPicPr>
            <a:picLocks noChangeAspect="1"/>
          </p:cNvPicPr>
          <p:nvPr/>
        </p:nvPicPr>
        <p:blipFill>
          <a:blip r:embed="rId2"/>
          <a:stretch>
            <a:fillRect/>
          </a:stretch>
        </p:blipFill>
        <p:spPr>
          <a:xfrm>
            <a:off x="261993" y="130753"/>
            <a:ext cx="11474960" cy="1221528"/>
          </a:xfrm>
          <a:prstGeom prst="rect">
            <a:avLst/>
          </a:prstGeom>
        </p:spPr>
      </p:pic>
      <p:pic>
        <p:nvPicPr>
          <p:cNvPr id="5" name="Picture 4"/>
          <p:cNvPicPr>
            <a:picLocks noChangeAspect="1"/>
          </p:cNvPicPr>
          <p:nvPr/>
        </p:nvPicPr>
        <p:blipFill>
          <a:blip r:embed="rId3"/>
          <a:stretch>
            <a:fillRect/>
          </a:stretch>
        </p:blipFill>
        <p:spPr>
          <a:xfrm>
            <a:off x="1569750" y="3275986"/>
            <a:ext cx="6114636" cy="434461"/>
          </a:xfrm>
          <a:prstGeom prst="rect">
            <a:avLst/>
          </a:prstGeom>
        </p:spPr>
      </p:pic>
      <p:pic>
        <p:nvPicPr>
          <p:cNvPr id="6" name="Picture 5"/>
          <p:cNvPicPr>
            <a:picLocks noChangeAspect="1"/>
          </p:cNvPicPr>
          <p:nvPr/>
        </p:nvPicPr>
        <p:blipFill>
          <a:blip r:embed="rId4"/>
          <a:stretch>
            <a:fillRect/>
          </a:stretch>
        </p:blipFill>
        <p:spPr>
          <a:xfrm>
            <a:off x="1569750" y="3817188"/>
            <a:ext cx="6901265" cy="502248"/>
          </a:xfrm>
          <a:prstGeom prst="rect">
            <a:avLst/>
          </a:prstGeom>
        </p:spPr>
      </p:pic>
      <p:pic>
        <p:nvPicPr>
          <p:cNvPr id="7" name="Picture 6"/>
          <p:cNvPicPr>
            <a:picLocks noChangeAspect="1"/>
          </p:cNvPicPr>
          <p:nvPr/>
        </p:nvPicPr>
        <p:blipFill>
          <a:blip r:embed="rId5"/>
          <a:stretch>
            <a:fillRect/>
          </a:stretch>
        </p:blipFill>
        <p:spPr>
          <a:xfrm>
            <a:off x="1569750" y="4420534"/>
            <a:ext cx="6295959" cy="436995"/>
          </a:xfrm>
          <a:prstGeom prst="rect">
            <a:avLst/>
          </a:prstGeom>
        </p:spPr>
      </p:pic>
      <p:pic>
        <p:nvPicPr>
          <p:cNvPr id="8" name="Picture 7"/>
          <p:cNvPicPr>
            <a:picLocks noChangeAspect="1"/>
          </p:cNvPicPr>
          <p:nvPr/>
        </p:nvPicPr>
        <p:blipFill>
          <a:blip r:embed="rId6"/>
          <a:stretch>
            <a:fillRect/>
          </a:stretch>
        </p:blipFill>
        <p:spPr>
          <a:xfrm>
            <a:off x="1569750" y="4989453"/>
            <a:ext cx="7494399" cy="422440"/>
          </a:xfrm>
          <a:prstGeom prst="rect">
            <a:avLst/>
          </a:prstGeom>
        </p:spPr>
      </p:pic>
      <p:pic>
        <p:nvPicPr>
          <p:cNvPr id="9" name="Picture 8"/>
          <p:cNvPicPr>
            <a:picLocks noChangeAspect="1"/>
          </p:cNvPicPr>
          <p:nvPr/>
        </p:nvPicPr>
        <p:blipFill>
          <a:blip r:embed="rId7"/>
          <a:stretch>
            <a:fillRect/>
          </a:stretch>
        </p:blipFill>
        <p:spPr>
          <a:xfrm>
            <a:off x="675290" y="5520515"/>
            <a:ext cx="9463625" cy="464066"/>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261993" y="1562357"/>
                <a:ext cx="11389130" cy="1384995"/>
              </a:xfrm>
              <a:prstGeom prst="rect">
                <a:avLst/>
              </a:prstGeom>
              <a:noFill/>
            </p:spPr>
            <p:txBody>
              <a:bodyPr wrap="square" rtlCol="0">
                <a:spAutoFit/>
              </a:bodyPr>
              <a:lstStyle/>
              <a:p>
                <a:r>
                  <a:rPr lang="en-US" sz="2800" i="1" dirty="0" smtClean="0">
                    <a:latin typeface="Times New Roman" panose="02020603050405020304" pitchFamily="18" charset="0"/>
                    <a:cs typeface="Times New Roman" panose="02020603050405020304" pitchFamily="18" charset="0"/>
                  </a:rPr>
                  <a:t>OR  Let V be a vector space over R, an inner product on V is an operation defined on pairs of vector, which gives a scalar. It is denoted by </a:t>
                </a:r>
                <a14:m>
                  <m:oMath xmlns:m="http://schemas.openxmlformats.org/officeDocument/2006/math">
                    <m:r>
                      <a:rPr lang="en-US" sz="2800" b="0" i="1" smtClean="0">
                        <a:latin typeface="Cambria Math" panose="02040503050406030204" pitchFamily="18" charset="0"/>
                        <a:cs typeface="Times New Roman" panose="02020603050405020304" pitchFamily="18" charset="0"/>
                      </a:rPr>
                      <m:t>&lt;</m:t>
                    </m:r>
                    <m:r>
                      <a:rPr lang="en-US" sz="2800" b="0" i="1" smtClean="0">
                        <a:latin typeface="Cambria Math" panose="02040503050406030204" pitchFamily="18" charset="0"/>
                        <a:cs typeface="Times New Roman" panose="02020603050405020304" pitchFamily="18" charset="0"/>
                      </a:rPr>
                      <m:t>𝑢</m:t>
                    </m:r>
                    <m:r>
                      <a:rPr lang="en-US" sz="2800" b="0" i="1" smtClean="0">
                        <a:latin typeface="Cambria Math" panose="02040503050406030204" pitchFamily="18" charset="0"/>
                        <a:cs typeface="Times New Roman" panose="02020603050405020304" pitchFamily="18" charset="0"/>
                      </a:rPr>
                      <m:t>,</m:t>
                    </m:r>
                    <m:r>
                      <a:rPr lang="en-US" sz="2800" b="0" i="1" smtClean="0">
                        <a:latin typeface="Cambria Math" panose="02040503050406030204" pitchFamily="18" charset="0"/>
                        <a:cs typeface="Times New Roman" panose="02020603050405020304" pitchFamily="18" charset="0"/>
                      </a:rPr>
                      <m:t>𝑣</m:t>
                    </m:r>
                    <m:r>
                      <a:rPr lang="en-US" sz="2800" b="0" i="1" smtClean="0">
                        <a:latin typeface="Cambria Math" panose="02040503050406030204" pitchFamily="18" charset="0"/>
                        <a:cs typeface="Times New Roman" panose="02020603050405020304" pitchFamily="18" charset="0"/>
                      </a:rPr>
                      <m:t>&gt; </m:t>
                    </m:r>
                  </m:oMath>
                </a14:m>
                <a:r>
                  <a:rPr lang="en-US" sz="2800" i="1" dirty="0" smtClean="0">
                    <a:latin typeface="Times New Roman" panose="02020603050405020304" pitchFamily="18" charset="0"/>
                    <a:cs typeface="Times New Roman" panose="02020603050405020304" pitchFamily="18" charset="0"/>
                  </a:rPr>
                  <a:t>and satisfies the following axioms</a:t>
                </a:r>
                <a:endParaRPr lang="en-US" sz="2800" i="1"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61993" y="1562357"/>
                <a:ext cx="11389130" cy="1384995"/>
              </a:xfrm>
              <a:prstGeom prst="rect">
                <a:avLst/>
              </a:prstGeom>
              <a:blipFill rotWithShape="0">
                <a:blip r:embed="rId8"/>
                <a:stretch>
                  <a:fillRect l="-1124" t="-4405" b="-1145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5459400" y="2465280"/>
              <a:ext cx="5773680" cy="1578240"/>
            </p14:xfrm>
          </p:contentPart>
        </mc:Choice>
        <mc:Fallback xmlns="">
          <p:pic>
            <p:nvPicPr>
              <p:cNvPr id="11" name="Ink 10"/>
              <p:cNvPicPr/>
              <p:nvPr/>
            </p:nvPicPr>
            <p:blipFill>
              <a:blip r:embed="rId10"/>
              <a:stretch>
                <a:fillRect/>
              </a:stretch>
            </p:blipFill>
            <p:spPr>
              <a:xfrm>
                <a:off x="5450040" y="2455920"/>
                <a:ext cx="5792400" cy="1596960"/>
              </a:xfrm>
              <a:prstGeom prst="rect">
                <a:avLst/>
              </a:prstGeom>
            </p:spPr>
          </p:pic>
        </mc:Fallback>
      </mc:AlternateContent>
    </p:spTree>
    <p:extLst>
      <p:ext uri="{BB962C8B-B14F-4D97-AF65-F5344CB8AC3E}">
        <p14:creationId xmlns:p14="http://schemas.microsoft.com/office/powerpoint/2010/main" val="337214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174</a:t>
            </a:fld>
            <a:endParaRPr lang="en-AU"/>
          </a:p>
        </p:txBody>
      </p:sp>
      <p:pic>
        <p:nvPicPr>
          <p:cNvPr id="4" name="Picture 3"/>
          <p:cNvPicPr>
            <a:picLocks noChangeAspect="1"/>
          </p:cNvPicPr>
          <p:nvPr/>
        </p:nvPicPr>
        <p:blipFill>
          <a:blip r:embed="rId2"/>
          <a:stretch>
            <a:fillRect/>
          </a:stretch>
        </p:blipFill>
        <p:spPr>
          <a:xfrm>
            <a:off x="392158" y="767388"/>
            <a:ext cx="11536081" cy="1522763"/>
          </a:xfrm>
          <a:prstGeom prst="rect">
            <a:avLst/>
          </a:prstGeom>
        </p:spPr>
      </p:pic>
      <p:pic>
        <p:nvPicPr>
          <p:cNvPr id="5" name="Picture 4"/>
          <p:cNvPicPr>
            <a:picLocks noChangeAspect="1"/>
          </p:cNvPicPr>
          <p:nvPr/>
        </p:nvPicPr>
        <p:blipFill>
          <a:blip r:embed="rId3"/>
          <a:stretch>
            <a:fillRect/>
          </a:stretch>
        </p:blipFill>
        <p:spPr>
          <a:xfrm>
            <a:off x="259677" y="2429691"/>
            <a:ext cx="7865420" cy="1287354"/>
          </a:xfrm>
          <a:prstGeom prst="rect">
            <a:avLst/>
          </a:prstGeom>
        </p:spPr>
      </p:pic>
      <p:pic>
        <p:nvPicPr>
          <p:cNvPr id="6" name="Picture 5"/>
          <p:cNvPicPr>
            <a:picLocks noChangeAspect="1"/>
          </p:cNvPicPr>
          <p:nvPr/>
        </p:nvPicPr>
        <p:blipFill>
          <a:blip r:embed="rId4"/>
          <a:stretch>
            <a:fillRect/>
          </a:stretch>
        </p:blipFill>
        <p:spPr>
          <a:xfrm>
            <a:off x="392158" y="3513630"/>
            <a:ext cx="7732939" cy="2667075"/>
          </a:xfrm>
          <a:prstGeom prst="rect">
            <a:avLst/>
          </a:prstGeom>
        </p:spPr>
      </p:pic>
      <p:pic>
        <p:nvPicPr>
          <p:cNvPr id="7" name="Picture 6"/>
          <p:cNvPicPr>
            <a:picLocks noChangeAspect="1"/>
          </p:cNvPicPr>
          <p:nvPr/>
        </p:nvPicPr>
        <p:blipFill>
          <a:blip r:embed="rId5"/>
          <a:stretch>
            <a:fillRect/>
          </a:stretch>
        </p:blipFill>
        <p:spPr>
          <a:xfrm>
            <a:off x="537209" y="66016"/>
            <a:ext cx="4269921" cy="661537"/>
          </a:xfrm>
          <a:prstGeom prst="rect">
            <a:avLst/>
          </a:prstGeom>
        </p:spPr>
      </p:pic>
      <p:cxnSp>
        <p:nvCxnSpPr>
          <p:cNvPr id="9" name="Straight Connector 8"/>
          <p:cNvCxnSpPr/>
          <p:nvPr/>
        </p:nvCxnSpPr>
        <p:spPr>
          <a:xfrm>
            <a:off x="537209" y="600891"/>
            <a:ext cx="4126231" cy="1587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129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175</a:t>
            </a:fld>
            <a:endParaRPr lang="en-AU"/>
          </a:p>
        </p:txBody>
      </p:sp>
      <p:pic>
        <p:nvPicPr>
          <p:cNvPr id="4" name="Picture 3"/>
          <p:cNvPicPr>
            <a:picLocks noChangeAspect="1"/>
          </p:cNvPicPr>
          <p:nvPr/>
        </p:nvPicPr>
        <p:blipFill>
          <a:blip r:embed="rId2"/>
          <a:stretch>
            <a:fillRect/>
          </a:stretch>
        </p:blipFill>
        <p:spPr>
          <a:xfrm>
            <a:off x="423274" y="326571"/>
            <a:ext cx="10873471" cy="2886892"/>
          </a:xfrm>
          <a:prstGeom prst="rect">
            <a:avLst/>
          </a:prstGeom>
        </p:spPr>
      </p:pic>
      <p:cxnSp>
        <p:nvCxnSpPr>
          <p:cNvPr id="5" name="Straight Connector 4"/>
          <p:cNvCxnSpPr/>
          <p:nvPr/>
        </p:nvCxnSpPr>
        <p:spPr>
          <a:xfrm flipV="1">
            <a:off x="0" y="3383280"/>
            <a:ext cx="12192000" cy="3918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69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176</a:t>
            </a:fld>
            <a:endParaRPr lang="en-AU"/>
          </a:p>
        </p:txBody>
      </p:sp>
      <p:pic>
        <p:nvPicPr>
          <p:cNvPr id="7" name="Picture 6"/>
          <p:cNvPicPr>
            <a:picLocks noChangeAspect="1"/>
          </p:cNvPicPr>
          <p:nvPr/>
        </p:nvPicPr>
        <p:blipFill>
          <a:blip r:embed="rId2"/>
          <a:stretch>
            <a:fillRect/>
          </a:stretch>
        </p:blipFill>
        <p:spPr>
          <a:xfrm>
            <a:off x="395611" y="163741"/>
            <a:ext cx="4951671" cy="534353"/>
          </a:xfrm>
          <a:prstGeom prst="rect">
            <a:avLst/>
          </a:prstGeom>
        </p:spPr>
      </p:pic>
      <p:pic>
        <p:nvPicPr>
          <p:cNvPr id="9" name="Picture 8"/>
          <p:cNvPicPr>
            <a:picLocks noChangeAspect="1"/>
          </p:cNvPicPr>
          <p:nvPr/>
        </p:nvPicPr>
        <p:blipFill>
          <a:blip r:embed="rId3"/>
          <a:stretch>
            <a:fillRect/>
          </a:stretch>
        </p:blipFill>
        <p:spPr>
          <a:xfrm>
            <a:off x="41380" y="830259"/>
            <a:ext cx="10611803" cy="2335086"/>
          </a:xfrm>
          <a:prstGeom prst="rect">
            <a:avLst/>
          </a:prstGeom>
        </p:spPr>
      </p:pic>
      <p:cxnSp>
        <p:nvCxnSpPr>
          <p:cNvPr id="12" name="Straight Connector 11"/>
          <p:cNvCxnSpPr/>
          <p:nvPr/>
        </p:nvCxnSpPr>
        <p:spPr>
          <a:xfrm>
            <a:off x="395611" y="698094"/>
            <a:ext cx="4785768" cy="0"/>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953035" y="3885965"/>
                <a:ext cx="60530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b="0" i="1" smtClean="0">
                          <a:latin typeface="Cambria Math" panose="02040503050406030204" pitchFamily="18" charset="0"/>
                        </a:rPr>
                        <m:t>                 &lt;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&gt;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𝑎</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r>
                            <a:rPr lang="en-US" sz="2400" b="0" i="1">
                              <a:latin typeface="Cambria Math" panose="02040503050406030204" pitchFamily="18" charset="0"/>
                            </a:rPr>
                            <m:t>𝑏</m:t>
                          </m:r>
                        </m:e>
                        <m:sub>
                          <m:r>
                            <a:rPr lang="en-US" sz="2400" b="0" i="1" smtClean="0">
                              <a:latin typeface="Cambria Math" panose="02040503050406030204" pitchFamily="18" charset="0"/>
                            </a:rPr>
                            <m:t>𝑛</m:t>
                          </m:r>
                        </m:sub>
                      </m:sSub>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953035" y="3885965"/>
                <a:ext cx="6053071" cy="369332"/>
              </a:xfrm>
              <a:prstGeom prst="rect">
                <a:avLst/>
              </a:prstGeom>
              <a:blipFill rotWithShape="0">
                <a:blip r:embed="rId4"/>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074309" y="4367599"/>
                <a:ext cx="66862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0</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074309" y="4367599"/>
                <a:ext cx="6686283" cy="369332"/>
              </a:xfrm>
              <a:prstGeom prst="rect">
                <a:avLst/>
              </a:prstGeom>
              <a:blipFill rotWithShape="0">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7126" y="4874004"/>
                <a:ext cx="6053071" cy="369332"/>
              </a:xfrm>
              <a:prstGeom prst="rect">
                <a:avLst/>
              </a:prstGeom>
              <a:noFill/>
            </p:spPr>
            <p:txBody>
              <a:bodyPr wrap="square" lIns="0" tIns="0" rIns="0" bIns="0" rtlCol="0">
                <a:spAutoFit/>
              </a:bodyPr>
              <a:lstStyle/>
              <a:p>
                <a:r>
                  <a:rPr lang="en-US" sz="2400" b="0" dirty="0" smtClean="0"/>
                  <a:t>                                               </a:t>
                </a:r>
                <a14:m>
                  <m:oMath xmlns:m="http://schemas.openxmlformats.org/officeDocument/2006/math">
                    <m:r>
                      <a:rPr lang="en-US" sz="2400" b="0" i="1" smtClean="0">
                        <a:latin typeface="Cambria Math" panose="02040503050406030204" pitchFamily="18" charset="0"/>
                      </a:rPr>
                      <m:t>=&lt;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&gt; </m:t>
                    </m:r>
                  </m:oMath>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837126" y="4874004"/>
                <a:ext cx="6053071" cy="369332"/>
              </a:xfrm>
              <a:prstGeom prst="rect">
                <a:avLst/>
              </a:prstGeom>
              <a:blipFill rotWithShape="0">
                <a:blip r:embed="rId6"/>
                <a:stretch>
                  <a:fillRect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77402" y="5496517"/>
                <a:ext cx="1081130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𝑖𝑖</m:t>
                          </m:r>
                        </m:e>
                      </m:d>
                      <m:r>
                        <a:rPr lang="en-US" sz="2400" b="0" i="1" smtClean="0">
                          <a:latin typeface="Cambria Math" panose="02040503050406030204" pitchFamily="18" charset="0"/>
                        </a:rPr>
                        <m:t>                 &lt;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&gt;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𝑏</m:t>
                          </m:r>
                        </m:e>
                        <m:sub>
                          <m:r>
                            <a:rPr lang="en-US" sz="2400" b="0" i="1" dirty="0"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𝑛</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𝑛</m:t>
                          </m:r>
                        </m:sub>
                      </m:sSub>
                      <m:r>
                        <a:rPr lang="en-US" sz="2400" i="1">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b="0" i="1" dirty="0" smtClean="0">
                              <a:latin typeface="Cambria Math" panose="02040503050406030204" pitchFamily="18" charset="0"/>
                            </a:rPr>
                            <m:t>𝑛</m:t>
                          </m:r>
                        </m:sub>
                      </m:sSub>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77402" y="5496517"/>
                <a:ext cx="10811308" cy="369332"/>
              </a:xfrm>
              <a:prstGeom prst="rect">
                <a:avLst/>
              </a:prstGeom>
              <a:blipFill rotWithShape="0">
                <a:blip r:embed="rId7"/>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390916" y="3176674"/>
                <a:ext cx="60530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𝐿𝑒𝑡</m:t>
                      </m:r>
                      <m:r>
                        <a:rPr lang="en-US" sz="2400" b="0" i="1" smtClean="0">
                          <a:latin typeface="Cambria Math" panose="02040503050406030204" pitchFamily="18" charset="0"/>
                        </a:rPr>
                        <m:t>       </m:t>
                      </m:r>
                      <m:r>
                        <a:rPr lang="en-US" sz="2400" b="0" i="1" smtClean="0">
                          <a:latin typeface="Cambria Math" panose="02040503050406030204" pitchFamily="18" charset="0"/>
                        </a:rPr>
                        <m:t>𝑟</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𝑛</m:t>
                          </m:r>
                        </m:sub>
                      </m:sSub>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390916" y="3176674"/>
                <a:ext cx="6053071" cy="369332"/>
              </a:xfrm>
              <a:prstGeom prst="rect">
                <a:avLst/>
              </a:prstGeom>
              <a:blipFill rotWithShape="0">
                <a:blip r:embed="rId8"/>
                <a:stretch>
                  <a:fillRect b="-1311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4903560" y="3155760"/>
              <a:ext cx="1640880" cy="331920"/>
            </p14:xfrm>
          </p:contentPart>
        </mc:Choice>
        <mc:Fallback xmlns="">
          <p:pic>
            <p:nvPicPr>
              <p:cNvPr id="5" name="Ink 4"/>
              <p:cNvPicPr/>
              <p:nvPr/>
            </p:nvPicPr>
            <p:blipFill>
              <a:blip r:embed="rId10"/>
              <a:stretch>
                <a:fillRect/>
              </a:stretch>
            </p:blipFill>
            <p:spPr>
              <a:xfrm>
                <a:off x="4894200" y="3146400"/>
                <a:ext cx="1659600" cy="350640"/>
              </a:xfrm>
              <a:prstGeom prst="rect">
                <a:avLst/>
              </a:prstGeom>
            </p:spPr>
          </p:pic>
        </mc:Fallback>
      </mc:AlternateContent>
    </p:spTree>
    <p:extLst>
      <p:ext uri="{BB962C8B-B14F-4D97-AF65-F5344CB8AC3E}">
        <p14:creationId xmlns:p14="http://schemas.microsoft.com/office/powerpoint/2010/main" val="415706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4" grpId="0"/>
      <p:bldP spid="1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177</a:t>
            </a:fld>
            <a:endParaRPr lang="en-AU"/>
          </a:p>
        </p:txBody>
      </p:sp>
      <mc:AlternateContent xmlns:mc="http://schemas.openxmlformats.org/markup-compatibility/2006" xmlns:a14="http://schemas.microsoft.com/office/drawing/2010/main">
        <mc:Choice Requires="a14">
          <p:sp>
            <p:nvSpPr>
              <p:cNvPr id="4" name="TextBox 3"/>
              <p:cNvSpPr txBox="1"/>
              <p:nvPr/>
            </p:nvSpPr>
            <p:spPr>
              <a:xfrm>
                <a:off x="-254838" y="280573"/>
                <a:ext cx="1081130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&lt;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&gt;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𝑏</m:t>
                          </m:r>
                        </m:e>
                        <m:sub>
                          <m:r>
                            <a:rPr lang="en-US" sz="2400" b="0" i="1" dirty="0"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𝑎</m:t>
                          </m:r>
                        </m:e>
                        <m:sub>
                          <m:r>
                            <a:rPr lang="en-US" sz="2400" b="0" i="1" smtClean="0">
                              <a:latin typeface="Cambria Math" panose="02040503050406030204" pitchFamily="18" charset="0"/>
                            </a:rPr>
                            <m:t>𝑛</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𝑛</m:t>
                          </m:r>
                        </m:sub>
                      </m:sSub>
                      <m:r>
                        <a:rPr lang="en-US" sz="2400" i="1">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b="0" i="1" dirty="0" smtClean="0">
                              <a:latin typeface="Cambria Math" panose="02040503050406030204" pitchFamily="18" charset="0"/>
                            </a:rPr>
                            <m:t>𝑛</m:t>
                          </m:r>
                        </m:sub>
                      </m:sSub>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54838" y="280573"/>
                <a:ext cx="10811308" cy="369332"/>
              </a:xfrm>
              <a:prstGeom prst="rect">
                <a:avLst/>
              </a:prstGeom>
              <a:blipFill rotWithShape="0">
                <a:blip r:embed="rId2"/>
                <a:stretch>
                  <a:fillRect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94143" y="971704"/>
                <a:ext cx="1081130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1</m:t>
                          </m:r>
                        </m:sub>
                      </m:sSub>
                      <m:r>
                        <a:rPr lang="en-US" sz="2400" i="1" dirty="0" smtClean="0">
                          <a:latin typeface="Cambria Math" panose="02040503050406030204" pitchFamily="18" charset="0"/>
                        </a:rPr>
                        <m:t> </m:t>
                      </m:r>
                      <m:r>
                        <a:rPr lang="en-US" sz="2400" b="0" i="1" dirty="0" smtClean="0">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𝑛</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𝑛</m:t>
                          </m:r>
                        </m:sub>
                      </m:sSub>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794143" y="971704"/>
                <a:ext cx="10811308" cy="369332"/>
              </a:xfrm>
              <a:prstGeom prst="rect">
                <a:avLst/>
              </a:prstGeom>
              <a:blipFill rotWithShape="0">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63173" y="1662835"/>
                <a:ext cx="8249310" cy="36933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1</m:t>
                        </m:r>
                      </m:sub>
                    </m:sSub>
                    <m:r>
                      <a:rPr lang="en-US" sz="2400" i="1" dirty="0" smtClean="0">
                        <a:latin typeface="Cambria Math" panose="02040503050406030204" pitchFamily="18" charset="0"/>
                      </a:rPr>
                      <m:t> </m:t>
                    </m:r>
                    <m:r>
                      <a:rPr lang="en-US" sz="2400" b="0" i="1" dirty="0" smtClean="0">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a:rPr lang="en-US" sz="2400" i="1">
                            <a:latin typeface="Cambria Math" panose="02040503050406030204" pitchFamily="18" charset="0"/>
                          </a:rPr>
                          <m:t>𝑐</m:t>
                        </m:r>
                      </m:e>
                      <m:sub>
                        <m:r>
                          <a:rPr lang="en-US" sz="2400" i="1">
                            <a:latin typeface="Cambria Math" panose="02040503050406030204" pitchFamily="18" charset="0"/>
                          </a:rPr>
                          <m:t>0</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𝑛</m:t>
                        </m:r>
                      </m:sub>
                    </m:sSub>
                  </m:oMath>
                </a14:m>
                <a:r>
                  <a:rPr lang="en-US" sz="2400" dirty="0" smtClean="0"/>
                  <a:t>)</a:t>
                </a:r>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2963173" y="1662835"/>
                <a:ext cx="8249310" cy="369332"/>
              </a:xfrm>
              <a:prstGeom prst="rect">
                <a:avLst/>
              </a:prstGeom>
              <a:blipFill rotWithShape="0">
                <a:blip r:embed="rId4"/>
                <a:stretch>
                  <a:fillRect l="-74" t="-2666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79550" y="2353966"/>
                <a:ext cx="7443988"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i="1">
                          <a:latin typeface="Cambria Math" panose="02040503050406030204" pitchFamily="18" charset="0"/>
                        </a:rPr>
                        <m:t>&lt;</m:t>
                      </m:r>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&gt;+&lt;</m:t>
                      </m:r>
                      <m:r>
                        <a:rPr lang="en-US" sz="2400" b="0" i="1" smtClean="0">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&gt;</m:t>
                      </m:r>
                    </m:oMath>
                  </m:oMathPara>
                </a14:m>
                <a:endParaRPr lang="en-US" sz="2400" dirty="0"/>
              </a:p>
              <a:p>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79550" y="2353966"/>
                <a:ext cx="7443988" cy="73866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53035" y="3885965"/>
                <a:ext cx="946597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𝑖𝑖𝑖</m:t>
                          </m:r>
                        </m:e>
                      </m:d>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rPr>
                        <m:t>&lt;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&gt;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𝑎</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r>
                            <a:rPr lang="en-US" sz="2400" b="0" i="1">
                              <a:latin typeface="Cambria Math" panose="02040503050406030204" pitchFamily="18" charset="0"/>
                            </a:rPr>
                            <m:t>𝑏</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953035" y="3885965"/>
                <a:ext cx="9465973" cy="369332"/>
              </a:xfrm>
              <a:prstGeom prst="rect">
                <a:avLst/>
              </a:prstGeom>
              <a:blipFill rotWithShape="0">
                <a:blip r:embed="rId6"/>
                <a:stretch>
                  <a:fillRect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963173" y="4679300"/>
                <a:ext cx="946597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𝑘𝑎</m:t>
                          </m:r>
                        </m:e>
                        <m:sub>
                          <m:r>
                            <a:rPr lang="en-US" sz="2400" b="0" i="1" smtClean="0">
                              <a:latin typeface="Cambria Math" panose="02040503050406030204" pitchFamily="18" charset="0"/>
                            </a:rPr>
                            <m:t>0</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𝑏</m:t>
                          </m:r>
                        </m:e>
                        <m:sub>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m:t>
                      </m:r>
                      <m:r>
                        <a:rPr lang="en-US" sz="2400" b="0" i="1" smtClean="0">
                          <a:latin typeface="Cambria Math" panose="02040503050406030204" pitchFamily="18" charset="0"/>
                        </a:rPr>
                        <m:t>𝑘</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𝑏</m:t>
                          </m:r>
                        </m:e>
                        <m:sub>
                          <m:r>
                            <a:rPr lang="en-US" sz="2400" i="1" dirty="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𝑘𝑎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𝑏</m:t>
                          </m:r>
                        </m:e>
                        <m:sub>
                          <m:r>
                            <a:rPr lang="en-US" sz="2400" b="0" i="1" smtClean="0">
                              <a:latin typeface="Cambria Math" panose="02040503050406030204" pitchFamily="18" charset="0"/>
                            </a:rPr>
                            <m:t>𝑛</m:t>
                          </m:r>
                        </m:sub>
                      </m:sSub>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2963173" y="4679300"/>
                <a:ext cx="9465973" cy="369332"/>
              </a:xfrm>
              <a:prstGeom prst="rect">
                <a:avLst/>
              </a:prstGeom>
              <a:blipFill rotWithShape="0">
                <a:blip r:embed="rId7"/>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27861" y="5322622"/>
                <a:ext cx="339567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=&lt;</m:t>
                      </m:r>
                      <m:r>
                        <a:rPr lang="en-US" sz="2400" b="0" i="1" smtClean="0">
                          <a:latin typeface="Cambria Math" panose="02040503050406030204" pitchFamily="18" charset="0"/>
                        </a:rPr>
                        <m:t>𝑘𝑝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&gt;</m:t>
                      </m:r>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4627861" y="5322622"/>
                <a:ext cx="3395677" cy="369332"/>
              </a:xfrm>
              <a:prstGeom prst="rect">
                <a:avLst/>
              </a:prstGeom>
              <a:blipFill rotWithShape="0">
                <a:blip r:embed="rId8"/>
                <a:stretch>
                  <a:fillRect b="-34426"/>
                </a:stretch>
              </a:blipFill>
            </p:spPr>
            <p:txBody>
              <a:bodyPr/>
              <a:lstStyle/>
              <a:p>
                <a:r>
                  <a:rPr lang="en-US">
                    <a:noFill/>
                  </a:rPr>
                  <a:t> </a:t>
                </a:r>
              </a:p>
            </p:txBody>
          </p:sp>
        </mc:Fallback>
      </mc:AlternateContent>
    </p:spTree>
    <p:extLst>
      <p:ext uri="{BB962C8B-B14F-4D97-AF65-F5344CB8AC3E}">
        <p14:creationId xmlns:p14="http://schemas.microsoft.com/office/powerpoint/2010/main" val="87214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178</a:t>
            </a:fld>
            <a:endParaRPr lang="en-AU"/>
          </a:p>
        </p:txBody>
      </p:sp>
      <mc:AlternateContent xmlns:mc="http://schemas.openxmlformats.org/markup-compatibility/2006" xmlns:a14="http://schemas.microsoft.com/office/drawing/2010/main">
        <mc:Choice Requires="a14">
          <p:sp>
            <p:nvSpPr>
              <p:cNvPr id="4" name="TextBox 3"/>
              <p:cNvSpPr txBox="1"/>
              <p:nvPr/>
            </p:nvSpPr>
            <p:spPr>
              <a:xfrm>
                <a:off x="-463641" y="653368"/>
                <a:ext cx="946597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𝑖𝑣</m:t>
                          </m:r>
                        </m:e>
                      </m:d>
                      <m:r>
                        <a:rPr lang="en-US" sz="2400" b="0" i="1" smtClean="0">
                          <a:latin typeface="Cambria Math" panose="02040503050406030204" pitchFamily="18" charset="0"/>
                        </a:rPr>
                        <m:t>                 &lt;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&gt;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𝑎</m:t>
                          </m:r>
                        </m:e>
                        <m:sub>
                          <m:r>
                            <a:rPr lang="en-US" sz="2400" i="1" dirty="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𝑎</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463641" y="653368"/>
                <a:ext cx="9465973" cy="369332"/>
              </a:xfrm>
              <a:prstGeom prst="rect">
                <a:avLst/>
              </a:prstGeom>
              <a:blipFill rotWithShape="0">
                <a:blip r:embed="rId2"/>
                <a:stretch>
                  <a:fillRect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090497" y="1282286"/>
                <a:ext cx="9465973" cy="376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1</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𝑛</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r>
                        <a:rPr lang="en-US" sz="2400" b="0" i="0" smtClean="0">
                          <a:latin typeface="Cambria Math" panose="02040503050406030204" pitchFamily="18" charset="0"/>
                        </a:rPr>
                        <m:t>≥0 </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090497" y="1282286"/>
                <a:ext cx="9465973" cy="376642"/>
              </a:xfrm>
              <a:prstGeom prst="rect">
                <a:avLst/>
              </a:prstGeom>
              <a:blipFill rotWithShape="0">
                <a:blip r:embed="rId3"/>
                <a:stretch>
                  <a:fillRect b="-3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40723" y="2144965"/>
                <a:ext cx="1193966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The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above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expression</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zero</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iff</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m:t>
                      </m:r>
                      <m:r>
                        <a:rPr lang="en-US" sz="2400" b="0" i="0" smtClean="0">
                          <a:latin typeface="Cambria Math" panose="02040503050406030204" pitchFamily="18" charset="0"/>
                        </a:rPr>
                        <m:t>=0 </m:t>
                      </m:r>
                      <m:r>
                        <m:rPr>
                          <m:sty m:val="p"/>
                        </m:rPr>
                        <a:rPr lang="en-US" sz="2400" b="0" i="0" smtClean="0">
                          <a:latin typeface="Cambria Math" panose="02040503050406030204" pitchFamily="18" charset="0"/>
                        </a:rPr>
                        <m:t>and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this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possible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only</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when</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𝑎</m:t>
                          </m:r>
                        </m:e>
                        <m:sub>
                          <m:r>
                            <a:rPr lang="en-US" sz="2400" i="1">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=0</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40723" y="2144965"/>
                <a:ext cx="11939660" cy="369332"/>
              </a:xfrm>
              <a:prstGeom prst="rect">
                <a:avLst/>
              </a:prstGeom>
              <a:blipFill rotWithShape="0">
                <a:blip r:embed="rId4"/>
                <a:stretch>
                  <a:fillRect r="-102" b="-35000"/>
                </a:stretch>
              </a:blipFill>
            </p:spPr>
            <p:txBody>
              <a:bodyPr/>
              <a:lstStyle/>
              <a:p>
                <a:r>
                  <a:rPr lang="en-US">
                    <a:noFill/>
                  </a:rPr>
                  <a:t> </a:t>
                </a:r>
              </a:p>
            </p:txBody>
          </p:sp>
        </mc:Fallback>
      </mc:AlternateContent>
    </p:spTree>
    <p:extLst>
      <p:ext uri="{BB962C8B-B14F-4D97-AF65-F5344CB8AC3E}">
        <p14:creationId xmlns:p14="http://schemas.microsoft.com/office/powerpoint/2010/main" val="25620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179</a:t>
            </a:fld>
            <a:endParaRPr lang="en-AU"/>
          </a:p>
        </p:txBody>
      </p:sp>
      <p:pic>
        <p:nvPicPr>
          <p:cNvPr id="4" name="Picture 3"/>
          <p:cNvPicPr>
            <a:picLocks noChangeAspect="1"/>
          </p:cNvPicPr>
          <p:nvPr/>
        </p:nvPicPr>
        <p:blipFill>
          <a:blip r:embed="rId2"/>
          <a:stretch>
            <a:fillRect/>
          </a:stretch>
        </p:blipFill>
        <p:spPr>
          <a:xfrm>
            <a:off x="334030" y="248195"/>
            <a:ext cx="11388850" cy="3683725"/>
          </a:xfrm>
          <a:prstGeom prst="rect">
            <a:avLst/>
          </a:prstGeom>
        </p:spPr>
      </p:pic>
      <p:cxnSp>
        <p:nvCxnSpPr>
          <p:cNvPr id="5" name="Straight Connector 4"/>
          <p:cNvCxnSpPr/>
          <p:nvPr/>
        </p:nvCxnSpPr>
        <p:spPr>
          <a:xfrm>
            <a:off x="2380" y="4062550"/>
            <a:ext cx="12190413" cy="1306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817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a:t>
            </a:fld>
            <a:endParaRPr lang="en-AU"/>
          </a:p>
        </p:txBody>
      </p:sp>
      <p:pic>
        <p:nvPicPr>
          <p:cNvPr id="4" name="Picture 3"/>
          <p:cNvPicPr>
            <a:picLocks noChangeAspect="1"/>
          </p:cNvPicPr>
          <p:nvPr/>
        </p:nvPicPr>
        <p:blipFill>
          <a:blip r:embed="rId2"/>
          <a:stretch>
            <a:fillRect/>
          </a:stretch>
        </p:blipFill>
        <p:spPr>
          <a:xfrm>
            <a:off x="372247" y="489397"/>
            <a:ext cx="9544050" cy="1828800"/>
          </a:xfrm>
          <a:prstGeom prst="rect">
            <a:avLst/>
          </a:prstGeom>
        </p:spPr>
      </p:pic>
      <p:pic>
        <p:nvPicPr>
          <p:cNvPr id="5" name="Picture 4"/>
          <p:cNvPicPr>
            <a:picLocks noChangeAspect="1"/>
          </p:cNvPicPr>
          <p:nvPr/>
        </p:nvPicPr>
        <p:blipFill>
          <a:blip r:embed="rId3"/>
          <a:stretch>
            <a:fillRect/>
          </a:stretch>
        </p:blipFill>
        <p:spPr>
          <a:xfrm>
            <a:off x="372247" y="2430349"/>
            <a:ext cx="4529129" cy="1613617"/>
          </a:xfrm>
          <a:prstGeom prst="rect">
            <a:avLst/>
          </a:prstGeom>
        </p:spPr>
      </p:pic>
      <p:cxnSp>
        <p:nvCxnSpPr>
          <p:cNvPr id="6" name="Straight Connector 5"/>
          <p:cNvCxnSpPr/>
          <p:nvPr/>
        </p:nvCxnSpPr>
        <p:spPr>
          <a:xfrm>
            <a:off x="0" y="4584700"/>
            <a:ext cx="12192000" cy="254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49635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180</a:t>
            </a:fld>
            <a:endParaRPr lang="en-AU"/>
          </a:p>
        </p:txBody>
      </p:sp>
      <p:pic>
        <p:nvPicPr>
          <p:cNvPr id="4" name="Picture 3"/>
          <p:cNvPicPr>
            <a:picLocks noChangeAspect="1"/>
          </p:cNvPicPr>
          <p:nvPr/>
        </p:nvPicPr>
        <p:blipFill>
          <a:blip r:embed="rId2"/>
          <a:stretch>
            <a:fillRect/>
          </a:stretch>
        </p:blipFill>
        <p:spPr>
          <a:xfrm>
            <a:off x="260146" y="261257"/>
            <a:ext cx="11169854" cy="1996762"/>
          </a:xfrm>
          <a:prstGeom prst="rect">
            <a:avLst/>
          </a:prstGeom>
        </p:spPr>
      </p:pic>
      <p:pic>
        <p:nvPicPr>
          <p:cNvPr id="5" name="Picture 4"/>
          <p:cNvPicPr>
            <a:picLocks noChangeAspect="1"/>
          </p:cNvPicPr>
          <p:nvPr/>
        </p:nvPicPr>
        <p:blipFill>
          <a:blip r:embed="rId3"/>
          <a:stretch>
            <a:fillRect/>
          </a:stretch>
        </p:blipFill>
        <p:spPr>
          <a:xfrm>
            <a:off x="260146" y="2965269"/>
            <a:ext cx="11660313" cy="783771"/>
          </a:xfrm>
          <a:prstGeom prst="rect">
            <a:avLst/>
          </a:prstGeom>
        </p:spPr>
      </p:pic>
      <p:cxnSp>
        <p:nvCxnSpPr>
          <p:cNvPr id="6" name="Straight Connector 5"/>
          <p:cNvCxnSpPr/>
          <p:nvPr/>
        </p:nvCxnSpPr>
        <p:spPr>
          <a:xfrm>
            <a:off x="1587" y="3918859"/>
            <a:ext cx="12190413" cy="1306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984200" y="3200400"/>
              <a:ext cx="6697080" cy="1237680"/>
            </p14:xfrm>
          </p:contentPart>
        </mc:Choice>
        <mc:Fallback xmlns="">
          <p:pic>
            <p:nvPicPr>
              <p:cNvPr id="7" name="Ink 6"/>
              <p:cNvPicPr/>
              <p:nvPr/>
            </p:nvPicPr>
            <p:blipFill>
              <a:blip r:embed="rId5"/>
              <a:stretch>
                <a:fillRect/>
              </a:stretch>
            </p:blipFill>
            <p:spPr>
              <a:xfrm>
                <a:off x="4974840" y="3191040"/>
                <a:ext cx="6715800" cy="1256400"/>
              </a:xfrm>
              <a:prstGeom prst="rect">
                <a:avLst/>
              </a:prstGeom>
            </p:spPr>
          </p:pic>
        </mc:Fallback>
      </mc:AlternateContent>
    </p:spTree>
    <p:extLst>
      <p:ext uri="{BB962C8B-B14F-4D97-AF65-F5344CB8AC3E}">
        <p14:creationId xmlns:p14="http://schemas.microsoft.com/office/powerpoint/2010/main" val="57589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181</a:t>
            </a:fld>
            <a:endParaRPr lang="en-AU"/>
          </a:p>
        </p:txBody>
      </p:sp>
      <p:pic>
        <p:nvPicPr>
          <p:cNvPr id="6" name="Picture 5"/>
          <p:cNvPicPr>
            <a:picLocks noChangeAspect="1"/>
          </p:cNvPicPr>
          <p:nvPr/>
        </p:nvPicPr>
        <p:blipFill>
          <a:blip r:embed="rId2"/>
          <a:stretch>
            <a:fillRect/>
          </a:stretch>
        </p:blipFill>
        <p:spPr>
          <a:xfrm>
            <a:off x="0" y="1078607"/>
            <a:ext cx="11534503" cy="1328105"/>
          </a:xfrm>
          <a:prstGeom prst="rect">
            <a:avLst/>
          </a:prstGeom>
        </p:spPr>
      </p:pic>
      <p:pic>
        <p:nvPicPr>
          <p:cNvPr id="8" name="Picture 7"/>
          <p:cNvPicPr>
            <a:picLocks noChangeAspect="1"/>
          </p:cNvPicPr>
          <p:nvPr/>
        </p:nvPicPr>
        <p:blipFill>
          <a:blip r:embed="rId3"/>
          <a:stretch>
            <a:fillRect/>
          </a:stretch>
        </p:blipFill>
        <p:spPr>
          <a:xfrm>
            <a:off x="375261" y="2814003"/>
            <a:ext cx="6621848" cy="1775134"/>
          </a:xfrm>
          <a:prstGeom prst="rect">
            <a:avLst/>
          </a:prstGeom>
        </p:spPr>
      </p:pic>
      <p:cxnSp>
        <p:nvCxnSpPr>
          <p:cNvPr id="7" name="Straight Connector 6"/>
          <p:cNvCxnSpPr/>
          <p:nvPr/>
        </p:nvCxnSpPr>
        <p:spPr>
          <a:xfrm>
            <a:off x="93820" y="5290458"/>
            <a:ext cx="12190413" cy="13061"/>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3278778" y="370009"/>
            <a:ext cx="4232366" cy="646331"/>
          </a:xfrm>
          <a:prstGeom prst="rect">
            <a:avLst/>
          </a:prstGeom>
          <a:noFill/>
        </p:spPr>
        <p:txBody>
          <a:bodyPr wrap="square" rtlCol="0">
            <a:spAutoFit/>
          </a:bodyPr>
          <a:lstStyle/>
          <a:p>
            <a:r>
              <a:rPr lang="en-US" sz="3600" u="sng" dirty="0" smtClean="0">
                <a:solidFill>
                  <a:srgbClr val="00B050"/>
                </a:solidFill>
              </a:rPr>
              <a:t>Practice Problems</a:t>
            </a:r>
            <a:endParaRPr lang="en-US" sz="3600" u="sng" dirty="0">
              <a:solidFill>
                <a:srgbClr val="00B050"/>
              </a:solidFill>
            </a:endParaRPr>
          </a:p>
        </p:txBody>
      </p:sp>
    </p:spTree>
    <p:extLst>
      <p:ext uri="{BB962C8B-B14F-4D97-AF65-F5344CB8AC3E}">
        <p14:creationId xmlns:p14="http://schemas.microsoft.com/office/powerpoint/2010/main" val="287183986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182</a:t>
            </a:fld>
            <a:endParaRPr lang="en-AU"/>
          </a:p>
        </p:txBody>
      </p:sp>
      <p:pic>
        <p:nvPicPr>
          <p:cNvPr id="4" name="Picture 3"/>
          <p:cNvPicPr>
            <a:picLocks noChangeAspect="1"/>
          </p:cNvPicPr>
          <p:nvPr/>
        </p:nvPicPr>
        <p:blipFill>
          <a:blip r:embed="rId2"/>
          <a:stretch>
            <a:fillRect/>
          </a:stretch>
        </p:blipFill>
        <p:spPr>
          <a:xfrm>
            <a:off x="247697" y="1319349"/>
            <a:ext cx="11746479" cy="3540034"/>
          </a:xfrm>
          <a:prstGeom prst="rect">
            <a:avLst/>
          </a:prstGeom>
        </p:spPr>
      </p:pic>
      <p:pic>
        <p:nvPicPr>
          <p:cNvPr id="5" name="Picture 4"/>
          <p:cNvPicPr>
            <a:picLocks noChangeAspect="1"/>
          </p:cNvPicPr>
          <p:nvPr/>
        </p:nvPicPr>
        <p:blipFill>
          <a:blip r:embed="rId3"/>
          <a:stretch>
            <a:fillRect/>
          </a:stretch>
        </p:blipFill>
        <p:spPr>
          <a:xfrm>
            <a:off x="247697" y="292425"/>
            <a:ext cx="4981302" cy="542518"/>
          </a:xfrm>
          <a:prstGeom prst="rect">
            <a:avLst/>
          </a:prstGeom>
        </p:spPr>
      </p:pic>
      <p:cxnSp>
        <p:nvCxnSpPr>
          <p:cNvPr id="6" name="Straight Connector 5"/>
          <p:cNvCxnSpPr/>
          <p:nvPr/>
        </p:nvCxnSpPr>
        <p:spPr>
          <a:xfrm flipV="1">
            <a:off x="247697" y="984626"/>
            <a:ext cx="4981302" cy="261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683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183</a:t>
            </a:fld>
            <a:endParaRPr lang="en-AU"/>
          </a:p>
        </p:txBody>
      </p:sp>
      <p:pic>
        <p:nvPicPr>
          <p:cNvPr id="4" name="Picture 3"/>
          <p:cNvPicPr>
            <a:picLocks noChangeAspect="1"/>
          </p:cNvPicPr>
          <p:nvPr/>
        </p:nvPicPr>
        <p:blipFill>
          <a:blip r:embed="rId2"/>
          <a:stretch>
            <a:fillRect/>
          </a:stretch>
        </p:blipFill>
        <p:spPr>
          <a:xfrm>
            <a:off x="331630" y="121745"/>
            <a:ext cx="10731321" cy="2601037"/>
          </a:xfrm>
          <a:prstGeom prst="rect">
            <a:avLst/>
          </a:prstGeom>
        </p:spPr>
      </p:pic>
      <p:pic>
        <p:nvPicPr>
          <p:cNvPr id="5" name="Picture 4"/>
          <p:cNvPicPr>
            <a:picLocks noChangeAspect="1"/>
          </p:cNvPicPr>
          <p:nvPr/>
        </p:nvPicPr>
        <p:blipFill>
          <a:blip r:embed="rId3"/>
          <a:stretch>
            <a:fillRect/>
          </a:stretch>
        </p:blipFill>
        <p:spPr>
          <a:xfrm>
            <a:off x="331630" y="2735660"/>
            <a:ext cx="11117688" cy="1254129"/>
          </a:xfrm>
          <a:prstGeom prst="rect">
            <a:avLst/>
          </a:prstGeom>
        </p:spPr>
      </p:pic>
      <p:pic>
        <p:nvPicPr>
          <p:cNvPr id="6" name="Picture 5"/>
          <p:cNvPicPr>
            <a:picLocks noChangeAspect="1"/>
          </p:cNvPicPr>
          <p:nvPr/>
        </p:nvPicPr>
        <p:blipFill>
          <a:blip r:embed="rId4"/>
          <a:stretch>
            <a:fillRect/>
          </a:stretch>
        </p:blipFill>
        <p:spPr>
          <a:xfrm>
            <a:off x="331630" y="4063525"/>
            <a:ext cx="9568828" cy="1172086"/>
          </a:xfrm>
          <a:prstGeom prst="rect">
            <a:avLst/>
          </a:prstGeom>
        </p:spPr>
      </p:pic>
    </p:spTree>
    <p:extLst>
      <p:ext uri="{BB962C8B-B14F-4D97-AF65-F5344CB8AC3E}">
        <p14:creationId xmlns:p14="http://schemas.microsoft.com/office/powerpoint/2010/main" val="303969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184</a:t>
            </a:fld>
            <a:endParaRPr lang="en-AU"/>
          </a:p>
        </p:txBody>
      </p:sp>
      <p:pic>
        <p:nvPicPr>
          <p:cNvPr id="4" name="Picture 3"/>
          <p:cNvPicPr>
            <a:picLocks noChangeAspect="1"/>
          </p:cNvPicPr>
          <p:nvPr/>
        </p:nvPicPr>
        <p:blipFill>
          <a:blip r:embed="rId2"/>
          <a:stretch>
            <a:fillRect/>
          </a:stretch>
        </p:blipFill>
        <p:spPr>
          <a:xfrm>
            <a:off x="1652718" y="225180"/>
            <a:ext cx="6856271" cy="483160"/>
          </a:xfrm>
          <a:prstGeom prst="rect">
            <a:avLst/>
          </a:prstGeom>
        </p:spPr>
      </p:pic>
      <p:pic>
        <p:nvPicPr>
          <p:cNvPr id="5" name="Picture 4"/>
          <p:cNvPicPr>
            <a:picLocks noChangeAspect="1"/>
          </p:cNvPicPr>
          <p:nvPr/>
        </p:nvPicPr>
        <p:blipFill>
          <a:blip r:embed="rId3"/>
          <a:stretch>
            <a:fillRect/>
          </a:stretch>
        </p:blipFill>
        <p:spPr>
          <a:xfrm>
            <a:off x="1759921" y="928754"/>
            <a:ext cx="6315132" cy="464658"/>
          </a:xfrm>
          <a:prstGeom prst="rect">
            <a:avLst/>
          </a:prstGeom>
        </p:spPr>
      </p:pic>
      <p:pic>
        <p:nvPicPr>
          <p:cNvPr id="6" name="Picture 5"/>
          <p:cNvPicPr>
            <a:picLocks noChangeAspect="1"/>
          </p:cNvPicPr>
          <p:nvPr/>
        </p:nvPicPr>
        <p:blipFill>
          <a:blip r:embed="rId4"/>
          <a:stretch>
            <a:fillRect/>
          </a:stretch>
        </p:blipFill>
        <p:spPr>
          <a:xfrm>
            <a:off x="1652718" y="1613826"/>
            <a:ext cx="2656669" cy="423527"/>
          </a:xfrm>
          <a:prstGeom prst="rect">
            <a:avLst/>
          </a:prstGeom>
        </p:spPr>
      </p:pic>
      <p:pic>
        <p:nvPicPr>
          <p:cNvPr id="7" name="Picture 6"/>
          <p:cNvPicPr>
            <a:picLocks noChangeAspect="1"/>
          </p:cNvPicPr>
          <p:nvPr/>
        </p:nvPicPr>
        <p:blipFill>
          <a:blip r:embed="rId5"/>
          <a:stretch>
            <a:fillRect/>
          </a:stretch>
        </p:blipFill>
        <p:spPr>
          <a:xfrm>
            <a:off x="255086" y="2104565"/>
            <a:ext cx="5958481" cy="556125"/>
          </a:xfrm>
          <a:prstGeom prst="rect">
            <a:avLst/>
          </a:prstGeom>
        </p:spPr>
      </p:pic>
      <p:pic>
        <p:nvPicPr>
          <p:cNvPr id="8" name="Picture 7"/>
          <p:cNvPicPr>
            <a:picLocks noChangeAspect="1"/>
          </p:cNvPicPr>
          <p:nvPr/>
        </p:nvPicPr>
        <p:blipFill>
          <a:blip r:embed="rId6"/>
          <a:stretch>
            <a:fillRect/>
          </a:stretch>
        </p:blipFill>
        <p:spPr>
          <a:xfrm>
            <a:off x="2838808" y="2787902"/>
            <a:ext cx="3381687" cy="505057"/>
          </a:xfrm>
          <a:prstGeom prst="rect">
            <a:avLst/>
          </a:prstGeom>
        </p:spPr>
      </p:pic>
      <p:pic>
        <p:nvPicPr>
          <p:cNvPr id="9" name="Picture 8"/>
          <p:cNvPicPr>
            <a:picLocks noChangeAspect="1"/>
          </p:cNvPicPr>
          <p:nvPr/>
        </p:nvPicPr>
        <p:blipFill>
          <a:blip r:embed="rId7"/>
          <a:stretch>
            <a:fillRect/>
          </a:stretch>
        </p:blipFill>
        <p:spPr>
          <a:xfrm>
            <a:off x="2766255" y="3371843"/>
            <a:ext cx="1494444" cy="373611"/>
          </a:xfrm>
          <a:prstGeom prst="rect">
            <a:avLst/>
          </a:prstGeom>
        </p:spPr>
      </p:pic>
      <p:pic>
        <p:nvPicPr>
          <p:cNvPr id="10" name="Picture 9"/>
          <p:cNvPicPr>
            <a:picLocks noChangeAspect="1"/>
          </p:cNvPicPr>
          <p:nvPr/>
        </p:nvPicPr>
        <p:blipFill>
          <a:blip r:embed="rId8"/>
          <a:stretch>
            <a:fillRect/>
          </a:stretch>
        </p:blipFill>
        <p:spPr>
          <a:xfrm>
            <a:off x="80473" y="3727410"/>
            <a:ext cx="6017114" cy="479625"/>
          </a:xfrm>
          <a:prstGeom prst="rect">
            <a:avLst/>
          </a:prstGeom>
        </p:spPr>
      </p:pic>
      <p:pic>
        <p:nvPicPr>
          <p:cNvPr id="11" name="Picture 10"/>
          <p:cNvPicPr>
            <a:picLocks noChangeAspect="1"/>
          </p:cNvPicPr>
          <p:nvPr/>
        </p:nvPicPr>
        <p:blipFill>
          <a:blip r:embed="rId9"/>
          <a:stretch>
            <a:fillRect/>
          </a:stretch>
        </p:blipFill>
        <p:spPr>
          <a:xfrm>
            <a:off x="2766255" y="4298563"/>
            <a:ext cx="3003572" cy="523350"/>
          </a:xfrm>
          <a:prstGeom prst="rect">
            <a:avLst/>
          </a:prstGeom>
        </p:spPr>
      </p:pic>
      <p:pic>
        <p:nvPicPr>
          <p:cNvPr id="12" name="Picture 11"/>
          <p:cNvPicPr>
            <a:picLocks noChangeAspect="1"/>
          </p:cNvPicPr>
          <p:nvPr/>
        </p:nvPicPr>
        <p:blipFill>
          <a:blip r:embed="rId10"/>
          <a:stretch>
            <a:fillRect/>
          </a:stretch>
        </p:blipFill>
        <p:spPr>
          <a:xfrm>
            <a:off x="6175451" y="4422498"/>
            <a:ext cx="3991410" cy="411133"/>
          </a:xfrm>
          <a:prstGeom prst="rect">
            <a:avLst/>
          </a:prstGeom>
        </p:spPr>
      </p:pic>
      <p:pic>
        <p:nvPicPr>
          <p:cNvPr id="13" name="Picture 12"/>
          <p:cNvPicPr>
            <a:picLocks noChangeAspect="1"/>
          </p:cNvPicPr>
          <p:nvPr/>
        </p:nvPicPr>
        <p:blipFill>
          <a:blip r:embed="rId11"/>
          <a:stretch>
            <a:fillRect/>
          </a:stretch>
        </p:blipFill>
        <p:spPr>
          <a:xfrm>
            <a:off x="2160958" y="5210520"/>
            <a:ext cx="6348031" cy="373414"/>
          </a:xfrm>
          <a:prstGeom prst="rect">
            <a:avLst/>
          </a:prstGeom>
        </p:spPr>
      </p:pic>
    </p:spTree>
    <p:extLst>
      <p:ext uri="{BB962C8B-B14F-4D97-AF65-F5344CB8AC3E}">
        <p14:creationId xmlns:p14="http://schemas.microsoft.com/office/powerpoint/2010/main" val="160215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185</a:t>
            </a:fld>
            <a:endParaRPr lang="en-AU"/>
          </a:p>
        </p:txBody>
      </p:sp>
      <p:pic>
        <p:nvPicPr>
          <p:cNvPr id="4" name="Picture 3"/>
          <p:cNvPicPr>
            <a:picLocks noChangeAspect="1"/>
          </p:cNvPicPr>
          <p:nvPr/>
        </p:nvPicPr>
        <p:blipFill>
          <a:blip r:embed="rId2"/>
          <a:stretch>
            <a:fillRect/>
          </a:stretch>
        </p:blipFill>
        <p:spPr>
          <a:xfrm>
            <a:off x="313520" y="145625"/>
            <a:ext cx="2562212" cy="614229"/>
          </a:xfrm>
          <a:prstGeom prst="rect">
            <a:avLst/>
          </a:prstGeom>
        </p:spPr>
      </p:pic>
      <p:pic>
        <p:nvPicPr>
          <p:cNvPr id="5" name="Picture 4"/>
          <p:cNvPicPr>
            <a:picLocks noChangeAspect="1"/>
          </p:cNvPicPr>
          <p:nvPr/>
        </p:nvPicPr>
        <p:blipFill>
          <a:blip r:embed="rId3"/>
          <a:stretch>
            <a:fillRect/>
          </a:stretch>
        </p:blipFill>
        <p:spPr>
          <a:xfrm>
            <a:off x="459625" y="865700"/>
            <a:ext cx="11275924" cy="2312151"/>
          </a:xfrm>
          <a:prstGeom prst="rect">
            <a:avLst/>
          </a:prstGeom>
        </p:spPr>
      </p:pic>
      <p:pic>
        <p:nvPicPr>
          <p:cNvPr id="6" name="Picture 5"/>
          <p:cNvPicPr>
            <a:picLocks noChangeAspect="1"/>
          </p:cNvPicPr>
          <p:nvPr/>
        </p:nvPicPr>
        <p:blipFill>
          <a:blip r:embed="rId4"/>
          <a:stretch>
            <a:fillRect/>
          </a:stretch>
        </p:blipFill>
        <p:spPr>
          <a:xfrm>
            <a:off x="8446016" y="3283697"/>
            <a:ext cx="3234622" cy="2379877"/>
          </a:xfrm>
          <a:prstGeom prst="rect">
            <a:avLst/>
          </a:prstGeom>
        </p:spPr>
      </p:pic>
    </p:spTree>
    <p:extLst>
      <p:ext uri="{BB962C8B-B14F-4D97-AF65-F5344CB8AC3E}">
        <p14:creationId xmlns:p14="http://schemas.microsoft.com/office/powerpoint/2010/main" val="360773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186</a:t>
            </a:fld>
            <a:endParaRPr lang="en-AU"/>
          </a:p>
        </p:txBody>
      </p:sp>
      <p:pic>
        <p:nvPicPr>
          <p:cNvPr id="4" name="Picture 3"/>
          <p:cNvPicPr>
            <a:picLocks noChangeAspect="1"/>
          </p:cNvPicPr>
          <p:nvPr/>
        </p:nvPicPr>
        <p:blipFill>
          <a:blip r:embed="rId2"/>
          <a:stretch>
            <a:fillRect/>
          </a:stretch>
        </p:blipFill>
        <p:spPr>
          <a:xfrm>
            <a:off x="69511" y="92016"/>
            <a:ext cx="10486959" cy="2299363"/>
          </a:xfrm>
          <a:prstGeom prst="rect">
            <a:avLst/>
          </a:prstGeom>
        </p:spPr>
      </p:pic>
      <p:pic>
        <p:nvPicPr>
          <p:cNvPr id="5" name="Picture 4"/>
          <p:cNvPicPr>
            <a:picLocks noChangeAspect="1"/>
          </p:cNvPicPr>
          <p:nvPr/>
        </p:nvPicPr>
        <p:blipFill>
          <a:blip r:embed="rId3"/>
          <a:stretch>
            <a:fillRect/>
          </a:stretch>
        </p:blipFill>
        <p:spPr>
          <a:xfrm>
            <a:off x="9334928" y="2254041"/>
            <a:ext cx="2857072" cy="2515740"/>
          </a:xfrm>
          <a:prstGeom prst="rect">
            <a:avLst/>
          </a:prstGeom>
        </p:spPr>
      </p:pic>
      <p:pic>
        <p:nvPicPr>
          <p:cNvPr id="6" name="Picture 5"/>
          <p:cNvPicPr>
            <a:picLocks noChangeAspect="1"/>
          </p:cNvPicPr>
          <p:nvPr/>
        </p:nvPicPr>
        <p:blipFill>
          <a:blip r:embed="rId4"/>
          <a:stretch>
            <a:fillRect/>
          </a:stretch>
        </p:blipFill>
        <p:spPr>
          <a:xfrm>
            <a:off x="0" y="4068504"/>
            <a:ext cx="9691570" cy="2123770"/>
          </a:xfrm>
          <a:prstGeom prst="rect">
            <a:avLst/>
          </a:prstGeom>
        </p:spPr>
      </p:pic>
    </p:spTree>
    <p:extLst>
      <p:ext uri="{BB962C8B-B14F-4D97-AF65-F5344CB8AC3E}">
        <p14:creationId xmlns:p14="http://schemas.microsoft.com/office/powerpoint/2010/main" val="321139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187</a:t>
            </a:fld>
            <a:endParaRPr lang="en-AU"/>
          </a:p>
        </p:txBody>
      </p:sp>
      <p:pic>
        <p:nvPicPr>
          <p:cNvPr id="4" name="Picture 3"/>
          <p:cNvPicPr>
            <a:picLocks noChangeAspect="1"/>
          </p:cNvPicPr>
          <p:nvPr/>
        </p:nvPicPr>
        <p:blipFill>
          <a:blip r:embed="rId2"/>
          <a:stretch>
            <a:fillRect/>
          </a:stretch>
        </p:blipFill>
        <p:spPr>
          <a:xfrm>
            <a:off x="235659" y="741486"/>
            <a:ext cx="11180749" cy="3474719"/>
          </a:xfrm>
          <a:prstGeom prst="rect">
            <a:avLst/>
          </a:prstGeom>
        </p:spPr>
      </p:pic>
      <p:sp>
        <p:nvSpPr>
          <p:cNvPr id="5" name="TextBox 4"/>
          <p:cNvSpPr txBox="1"/>
          <p:nvPr/>
        </p:nvSpPr>
        <p:spPr>
          <a:xfrm>
            <a:off x="235659" y="198937"/>
            <a:ext cx="10972800" cy="523220"/>
          </a:xfrm>
          <a:prstGeom prst="rect">
            <a:avLst/>
          </a:prstGeom>
          <a:noFill/>
        </p:spPr>
        <p:txBody>
          <a:bodyPr wrap="square" rtlCol="0">
            <a:spAutoFit/>
          </a:bodyPr>
          <a:lstStyle/>
          <a:p>
            <a:r>
              <a:rPr lang="en-US" sz="2800" u="sng" dirty="0" smtClean="0">
                <a:solidFill>
                  <a:srgbClr val="00B050"/>
                </a:solidFill>
              </a:rPr>
              <a:t>Norm of a vector</a:t>
            </a:r>
            <a:r>
              <a:rPr lang="en-US" sz="2800" u="sng" dirty="0" smtClean="0"/>
              <a:t> and </a:t>
            </a:r>
            <a:r>
              <a:rPr lang="en-US" sz="2800" u="sng" dirty="0">
                <a:solidFill>
                  <a:srgbClr val="0070C0"/>
                </a:solidFill>
              </a:rPr>
              <a:t>D</a:t>
            </a:r>
            <a:r>
              <a:rPr lang="en-US" sz="2800" u="sng" dirty="0" smtClean="0">
                <a:solidFill>
                  <a:srgbClr val="0070C0"/>
                </a:solidFill>
              </a:rPr>
              <a:t>istance b/w two vectors </a:t>
            </a:r>
            <a:r>
              <a:rPr lang="en-US" sz="2800" u="sng" dirty="0" smtClean="0">
                <a:solidFill>
                  <a:srgbClr val="00B050"/>
                </a:solidFill>
              </a:rPr>
              <a:t>in an Inner Product Space</a:t>
            </a:r>
            <a:endParaRPr lang="en-US" sz="2800" u="sng" dirty="0">
              <a:solidFill>
                <a:srgbClr val="00B050"/>
              </a:solidFill>
            </a:endParaRPr>
          </a:p>
        </p:txBody>
      </p:sp>
      <mc:AlternateContent xmlns:mc="http://schemas.openxmlformats.org/markup-compatibility/2006" xmlns:a14="http://schemas.microsoft.com/office/drawing/2010/main">
        <mc:Choice Requires="a14">
          <p:sp>
            <p:nvSpPr>
              <p:cNvPr id="6" name="TextBox 5"/>
              <p:cNvSpPr txBox="1"/>
              <p:nvPr/>
            </p:nvSpPr>
            <p:spPr>
              <a:xfrm>
                <a:off x="1082016" y="5687648"/>
                <a:ext cx="6993229" cy="523220"/>
              </a:xfrm>
              <a:prstGeom prst="rect">
                <a:avLst/>
              </a:prstGeom>
              <a:noFill/>
            </p:spPr>
            <p:txBody>
              <a:bodyPr wrap="square" rtlCol="0">
                <a:spAutoFit/>
              </a:bodyPr>
              <a:lstStyle/>
              <a:p>
                <a:r>
                  <a:rPr lang="en-US" sz="2800" dirty="0" smtClean="0">
                    <a:solidFill>
                      <a:srgbClr val="FF0000"/>
                    </a:solidFill>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i</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sym typeface="Wingdings" panose="05000000000000000000" pitchFamily="2" charset="2"/>
                      </a:rPr>
                      <m:t>&lt;</m:t>
                    </m:r>
                    <m:r>
                      <a:rPr lang="en-US" sz="2400" b="0" i="1" smtClean="0">
                        <a:latin typeface="Cambria Math" panose="02040503050406030204" pitchFamily="18" charset="0"/>
                        <a:cs typeface="Times New Roman" panose="02020603050405020304" pitchFamily="18" charset="0"/>
                        <a:sym typeface="Wingdings" panose="05000000000000000000" pitchFamily="2" charset="2"/>
                      </a:rPr>
                      <m:t>𝑣</m:t>
                    </m:r>
                    <m:r>
                      <a:rPr lang="en-US" sz="2400" b="0" i="1" smtClean="0">
                        <a:latin typeface="Cambria Math" panose="02040503050406030204" pitchFamily="18" charset="0"/>
                        <a:cs typeface="Times New Roman" panose="02020603050405020304" pitchFamily="18" charset="0"/>
                        <a:sym typeface="Wingdings" panose="05000000000000000000" pitchFamily="2" charset="2"/>
                      </a:rPr>
                      <m:t>,</m:t>
                    </m:r>
                    <m:r>
                      <a:rPr lang="en-US" sz="2400" b="0" i="1" smtClean="0">
                        <a:latin typeface="Cambria Math" panose="02040503050406030204" pitchFamily="18" charset="0"/>
                        <a:cs typeface="Times New Roman" panose="02020603050405020304" pitchFamily="18" charset="0"/>
                        <a:sym typeface="Wingdings" panose="05000000000000000000" pitchFamily="2" charset="2"/>
                      </a:rPr>
                      <m:t>𝑣</m:t>
                    </m:r>
                    <m:r>
                      <a:rPr lang="en-US" sz="2400" b="0" i="1" smtClean="0">
                        <a:latin typeface="Cambria Math" panose="02040503050406030204" pitchFamily="18" charset="0"/>
                        <a:cs typeface="Times New Roman" panose="02020603050405020304" pitchFamily="18" charset="0"/>
                        <a:sym typeface="Wingdings" panose="05000000000000000000" pitchFamily="2" charset="2"/>
                      </a:rPr>
                      <m:t>&gt; ≥0 </m:t>
                    </m:r>
                  </m:oMath>
                </a14:m>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 by property 4) </a:t>
                </a: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82016" y="5687648"/>
                <a:ext cx="6993229" cy="523220"/>
              </a:xfrm>
              <a:prstGeom prst="rect">
                <a:avLst/>
              </a:prstGeom>
              <a:blipFill rotWithShape="0">
                <a:blip r:embed="rId3"/>
                <a:stretch>
                  <a:fillRect b="-23256"/>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620373" y="4991897"/>
            <a:ext cx="9280085" cy="613713"/>
          </a:xfrm>
          <a:prstGeom prst="rect">
            <a:avLst/>
          </a:prstGeom>
        </p:spPr>
      </p:pic>
      <p:sp>
        <p:nvSpPr>
          <p:cNvPr id="12" name="TextBox 11"/>
          <p:cNvSpPr txBox="1"/>
          <p:nvPr/>
        </p:nvSpPr>
        <p:spPr>
          <a:xfrm>
            <a:off x="0" y="4348003"/>
            <a:ext cx="10892177" cy="523220"/>
          </a:xfrm>
          <a:prstGeom prst="rect">
            <a:avLst/>
          </a:prstGeom>
          <a:noFill/>
        </p:spPr>
        <p:txBody>
          <a:bodyPr wrap="square" rtlCol="0">
            <a:spAutoFit/>
          </a:bodyPr>
          <a:lstStyle/>
          <a:p>
            <a:r>
              <a:rPr lang="en-US" sz="2800" dirty="0" smtClean="0">
                <a:solidFill>
                  <a:srgbClr val="FF0000"/>
                </a:solidFill>
                <a:latin typeface="Times New Roman" panose="02020603050405020304" pitchFamily="18" charset="0"/>
                <a:cs typeface="Times New Roman" panose="02020603050405020304" pitchFamily="18" charset="0"/>
              </a:rPr>
              <a:t>Remarks: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853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188</a:t>
            </a:fld>
            <a:endParaRPr lang="en-AU"/>
          </a:p>
        </p:txBody>
      </p:sp>
      <mc:AlternateContent xmlns:mc="http://schemas.openxmlformats.org/markup-compatibility/2006" xmlns:a14="http://schemas.microsoft.com/office/drawing/2010/main">
        <mc:Choice Requires="a14">
          <p:sp>
            <p:nvSpPr>
              <p:cNvPr id="4" name="TextBox 3"/>
              <p:cNvSpPr txBox="1"/>
              <p:nvPr/>
            </p:nvSpPr>
            <p:spPr>
              <a:xfrm>
                <a:off x="463638" y="1443645"/>
                <a:ext cx="10315978" cy="523220"/>
              </a:xfrm>
              <a:prstGeom prst="rect">
                <a:avLst/>
              </a:prstGeom>
              <a:noFill/>
            </p:spPr>
            <p:txBody>
              <a:bodyPr wrap="square" rtlCol="0">
                <a:spAutoFit/>
              </a:bodyPr>
              <a:lstStyle/>
              <a:p>
                <a:r>
                  <a:rPr lang="en-US" sz="24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(iii) </a:t>
                </a:r>
                <a14:m>
                  <m:oMath xmlns:m="http://schemas.openxmlformats.org/officeDocument/2006/math">
                    <m:d>
                      <m:dPr>
                        <m:begChr m:val="‖"/>
                        <m:endChr m:val="‖"/>
                        <m:ctrlPr>
                          <a:rPr lang="en-US" sz="28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dPr>
                      <m:e>
                        <m:r>
                          <a:rPr lang="en-US" sz="28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𝑣</m:t>
                        </m:r>
                      </m:e>
                    </m:d>
                  </m:oMath>
                </a14:m>
                <a:r>
                  <a:rPr lang="en-US" sz="28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indeed a norm,  in </a:t>
                </a:r>
                <a:r>
                  <a:rPr lang="en-US" sz="2800" dirty="0" err="1"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i.e</a:t>
                </a:r>
                <a:r>
                  <a:rPr lang="en-US" sz="28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it satisfies the 3-Axioms</a:t>
                </a:r>
                <a:endParaRPr lang="en-US" sz="28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63638" y="1443645"/>
                <a:ext cx="10315978" cy="523220"/>
              </a:xfrm>
              <a:prstGeom prst="rect">
                <a:avLst/>
              </a:prstGeom>
              <a:blipFill rotWithShape="0">
                <a:blip r:embed="rId2"/>
                <a:stretch>
                  <a:fillRect t="-12791"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63638" y="3988526"/>
                <a:ext cx="10315978" cy="523220"/>
              </a:xfrm>
              <a:prstGeom prst="rect">
                <a:avLst/>
              </a:prstGeom>
              <a:noFill/>
            </p:spPr>
            <p:txBody>
              <a:bodyPr wrap="square" rtlCol="0">
                <a:spAutoFit/>
              </a:bodyPr>
              <a:lstStyle/>
              <a:p>
                <a:r>
                  <a:rPr lang="en-US" sz="24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800" b="1" dirty="0" smtClean="0">
                    <a:latin typeface="Times New Roman" panose="02020603050405020304" pitchFamily="18" charset="0"/>
                    <a:cs typeface="Times New Roman" panose="02020603050405020304" pitchFamily="18" charset="0"/>
                    <a:sym typeface="Wingdings" panose="05000000000000000000" pitchFamily="2" charset="2"/>
                  </a:rPr>
                  <a:t>(c)  </a:t>
                </a:r>
                <a14:m>
                  <m:oMath xmlns:m="http://schemas.openxmlformats.org/officeDocument/2006/math">
                    <m:d>
                      <m:dPr>
                        <m:begChr m:val="‖"/>
                        <m:endChr m:val="‖"/>
                        <m:ctrlPr>
                          <a:rPr lang="en-US" sz="28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dPr>
                      <m:e>
                        <m:r>
                          <a:rPr lang="en-US" sz="28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𝑢</m:t>
                        </m:r>
                        <m:r>
                          <a:rPr lang="en-US" sz="28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r>
                          <a:rPr lang="en-US" sz="28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𝑣</m:t>
                        </m:r>
                      </m:e>
                    </m:d>
                    <m:r>
                      <a:rPr lang="en-US"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d>
                      <m:dPr>
                        <m:begChr m:val="‖"/>
                        <m:endChr m:val="‖"/>
                        <m:ctrlPr>
                          <a:rPr lang="en-US" sz="2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dPr>
                      <m:e>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𝑢</m:t>
                        </m:r>
                      </m:e>
                    </m:d>
                    <m:r>
                      <a:rPr lang="en-U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d>
                      <m:dPr>
                        <m:begChr m:val="‖"/>
                        <m:endChr m:val="‖"/>
                        <m:ctrlPr>
                          <a:rPr lang="en-US" sz="2800" i="1">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dPr>
                      <m:e>
                        <m:r>
                          <a:rPr lang="en-US" sz="2800" b="0" i="1"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𝑣</m:t>
                        </m:r>
                      </m:e>
                    </m:d>
                    <m:r>
                      <a:rPr lang="en-US" sz="2800" b="0" i="1"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oMath>
                </a14:m>
                <a:r>
                  <a:rPr lang="en-US"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(Triangular inequality )</a:t>
                </a:r>
                <a:endParaRPr lang="en-US" sz="28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63638" y="3988526"/>
                <a:ext cx="10315978" cy="523220"/>
              </a:xfrm>
              <a:prstGeom prst="rect">
                <a:avLst/>
              </a:prstGeom>
              <a:blipFill rotWithShape="0">
                <a:blip r:embed="rId3"/>
                <a:stretch>
                  <a:fillRect t="-11628" b="-31395"/>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745230" y="2471178"/>
            <a:ext cx="6959304" cy="508721"/>
          </a:xfrm>
          <a:prstGeom prst="rect">
            <a:avLst/>
          </a:prstGeom>
        </p:spPr>
      </p:pic>
      <p:pic>
        <p:nvPicPr>
          <p:cNvPr id="9" name="Picture 8"/>
          <p:cNvPicPr>
            <a:picLocks noChangeAspect="1"/>
          </p:cNvPicPr>
          <p:nvPr/>
        </p:nvPicPr>
        <p:blipFill>
          <a:blip r:embed="rId5"/>
          <a:stretch>
            <a:fillRect/>
          </a:stretch>
        </p:blipFill>
        <p:spPr>
          <a:xfrm>
            <a:off x="745230" y="3241504"/>
            <a:ext cx="3052092" cy="551346"/>
          </a:xfrm>
          <a:prstGeom prst="rect">
            <a:avLst/>
          </a:prstGeom>
        </p:spPr>
      </p:pic>
      <p:pic>
        <p:nvPicPr>
          <p:cNvPr id="10" name="Picture 9"/>
          <p:cNvPicPr>
            <a:picLocks noChangeAspect="1"/>
          </p:cNvPicPr>
          <p:nvPr/>
        </p:nvPicPr>
        <p:blipFill>
          <a:blip r:embed="rId6"/>
          <a:stretch>
            <a:fillRect/>
          </a:stretch>
        </p:blipFill>
        <p:spPr>
          <a:xfrm>
            <a:off x="1801945" y="4819772"/>
            <a:ext cx="3103634" cy="506267"/>
          </a:xfrm>
          <a:prstGeom prst="rect">
            <a:avLst/>
          </a:prstGeom>
        </p:spPr>
      </p:pic>
      <p:pic>
        <p:nvPicPr>
          <p:cNvPr id="11" name="Picture 10"/>
          <p:cNvPicPr>
            <a:picLocks noChangeAspect="1"/>
          </p:cNvPicPr>
          <p:nvPr/>
        </p:nvPicPr>
        <p:blipFill>
          <a:blip r:embed="rId7"/>
          <a:stretch>
            <a:fillRect/>
          </a:stretch>
        </p:blipFill>
        <p:spPr>
          <a:xfrm>
            <a:off x="1450787" y="5589756"/>
            <a:ext cx="6909584" cy="478676"/>
          </a:xfrm>
          <a:prstGeom prst="rect">
            <a:avLst/>
          </a:prstGeom>
        </p:spPr>
      </p:pic>
      <p:sp>
        <p:nvSpPr>
          <p:cNvPr id="13" name="Rectangle 12"/>
          <p:cNvSpPr/>
          <p:nvPr/>
        </p:nvSpPr>
        <p:spPr>
          <a:xfrm>
            <a:off x="540707" y="4811295"/>
            <a:ext cx="793807"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sym typeface="Wingdings" panose="05000000000000000000" pitchFamily="2" charset="2"/>
              </a:rPr>
              <a:t>(</a:t>
            </a:r>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iv) </a:t>
            </a:r>
            <a:endParaRPr lang="en-US" sz="2800" dirty="0"/>
          </a:p>
        </p:txBody>
      </p:sp>
      <p:sp>
        <p:nvSpPr>
          <p:cNvPr id="14" name="Rectangle 13"/>
          <p:cNvSpPr/>
          <p:nvPr/>
        </p:nvSpPr>
        <p:spPr>
          <a:xfrm>
            <a:off x="590401" y="5492325"/>
            <a:ext cx="694421" cy="523220"/>
          </a:xfrm>
          <a:prstGeom prst="rect">
            <a:avLst/>
          </a:prstGeom>
        </p:spPr>
        <p:txBody>
          <a:bodyPr wrap="none">
            <a:spAutoFit/>
          </a:bodyPr>
          <a:lstStyle/>
          <a:p>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(v) </a:t>
            </a:r>
            <a:endParaRPr lang="en-US" sz="2800" dirty="0"/>
          </a:p>
        </p:txBody>
      </p:sp>
      <mc:AlternateContent xmlns:mc="http://schemas.openxmlformats.org/markup-compatibility/2006" xmlns:a14="http://schemas.microsoft.com/office/drawing/2010/main">
        <mc:Choice Requires="a14">
          <p:sp>
            <p:nvSpPr>
              <p:cNvPr id="15" name="TextBox 14"/>
              <p:cNvSpPr txBox="1"/>
              <p:nvPr/>
            </p:nvSpPr>
            <p:spPr>
              <a:xfrm>
                <a:off x="463638" y="391699"/>
                <a:ext cx="10315978" cy="461665"/>
              </a:xfrm>
              <a:prstGeom prst="rect">
                <a:avLst/>
              </a:prstGeom>
              <a:noFill/>
            </p:spPr>
            <p:txBody>
              <a:bodyPr wrap="square" rtlCol="0">
                <a:spAutoFit/>
              </a:bodyPr>
              <a:lstStyle/>
              <a:p>
                <a:r>
                  <a:rPr lang="en-US" sz="24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(ii) </a:t>
                </a:r>
                <a14:m>
                  <m:oMath xmlns:m="http://schemas.openxmlformats.org/officeDocument/2006/math">
                    <m:d>
                      <m:dPr>
                        <m:begChr m:val="‖"/>
                        <m:endChr m:val="‖"/>
                        <m:ctrlPr>
                          <a:rPr lang="en-US" sz="24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dPr>
                      <m:e>
                        <m:r>
                          <a:rPr lang="en-US" sz="2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𝑣</m:t>
                        </m:r>
                      </m:e>
                    </m:d>
                  </m:oMath>
                </a14:m>
                <a:r>
                  <a:rPr lang="en-US" sz="2400" dirty="0"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coinsides with the usual Euclidean length in </a:t>
                </a:r>
                <a14:m>
                  <m:oMath xmlns:m="http://schemas.openxmlformats.org/officeDocument/2006/math">
                    <m:sSup>
                      <m:sSupPr>
                        <m:ctrlPr>
                          <a:rPr lang="en-US" sz="240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sSupPr>
                      <m:e>
                        <m:r>
                          <a:rPr lang="en-US" sz="2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𝑅</m:t>
                        </m:r>
                      </m:e>
                      <m:sup>
                        <m:r>
                          <a:rPr lang="en-US" sz="2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2</m:t>
                        </m:r>
                      </m:sup>
                    </m:sSup>
                    <m:r>
                      <a:rPr lang="en-US" sz="2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 </m:t>
                    </m:r>
                    <m:r>
                      <a:rPr lang="en-US" sz="2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𝑜𝑟</m:t>
                    </m:r>
                    <m:r>
                      <a:rPr lang="en-US" sz="2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 </m:t>
                    </m:r>
                    <m:sSup>
                      <m:sSupPr>
                        <m:ctrlPr>
                          <a:rPr lang="en-US" sz="2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sSupPr>
                      <m:e>
                        <m:r>
                          <a:rPr lang="en-US" sz="2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𝑅</m:t>
                        </m:r>
                      </m:e>
                      <m:sup>
                        <m:r>
                          <a:rPr lang="en-US" sz="2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3</m:t>
                        </m:r>
                      </m:sup>
                    </m:sSup>
                    <m:r>
                      <a:rPr lang="en-US" sz="24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oMath>
                </a14:m>
                <a:r>
                  <a:rPr lang="en-US" sz="24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chemeClr val="tx1"/>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63638" y="391699"/>
                <a:ext cx="10315978" cy="461665"/>
              </a:xfrm>
              <a:prstGeom prst="rect">
                <a:avLst/>
              </a:prstGeom>
              <a:blipFill rotWithShape="0">
                <a:blip r:embed="rId8"/>
                <a:stretch>
                  <a:fillRect l="-177"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9799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5"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189</a:t>
            </a:fld>
            <a:endParaRPr lang="en-AU"/>
          </a:p>
        </p:txBody>
      </p:sp>
      <p:pic>
        <p:nvPicPr>
          <p:cNvPr id="5" name="Picture 4"/>
          <p:cNvPicPr>
            <a:picLocks noChangeAspect="1"/>
          </p:cNvPicPr>
          <p:nvPr/>
        </p:nvPicPr>
        <p:blipFill>
          <a:blip r:embed="rId2"/>
          <a:stretch>
            <a:fillRect/>
          </a:stretch>
        </p:blipFill>
        <p:spPr>
          <a:xfrm>
            <a:off x="144902" y="119062"/>
            <a:ext cx="11067581" cy="2031710"/>
          </a:xfrm>
          <a:prstGeom prst="rect">
            <a:avLst/>
          </a:prstGeom>
        </p:spPr>
      </p:pic>
      <p:pic>
        <p:nvPicPr>
          <p:cNvPr id="6" name="Picture 5"/>
          <p:cNvPicPr>
            <a:picLocks noChangeAspect="1"/>
          </p:cNvPicPr>
          <p:nvPr/>
        </p:nvPicPr>
        <p:blipFill>
          <a:blip r:embed="rId3"/>
          <a:stretch>
            <a:fillRect/>
          </a:stretch>
        </p:blipFill>
        <p:spPr>
          <a:xfrm>
            <a:off x="3346673" y="2275939"/>
            <a:ext cx="2750914" cy="638334"/>
          </a:xfrm>
          <a:prstGeom prst="rect">
            <a:avLst/>
          </a:prstGeom>
        </p:spPr>
      </p:pic>
      <p:pic>
        <p:nvPicPr>
          <p:cNvPr id="7" name="Picture 6"/>
          <p:cNvPicPr>
            <a:picLocks noChangeAspect="1"/>
          </p:cNvPicPr>
          <p:nvPr/>
        </p:nvPicPr>
        <p:blipFill>
          <a:blip r:embed="rId4"/>
          <a:stretch>
            <a:fillRect/>
          </a:stretch>
        </p:blipFill>
        <p:spPr>
          <a:xfrm>
            <a:off x="1855698" y="3039440"/>
            <a:ext cx="7387091" cy="415411"/>
          </a:xfrm>
          <a:prstGeom prst="rect">
            <a:avLst/>
          </a:prstGeom>
        </p:spPr>
      </p:pic>
      <p:pic>
        <p:nvPicPr>
          <p:cNvPr id="8" name="Picture 7"/>
          <p:cNvPicPr>
            <a:picLocks noChangeAspect="1"/>
          </p:cNvPicPr>
          <p:nvPr/>
        </p:nvPicPr>
        <p:blipFill>
          <a:blip r:embed="rId5"/>
          <a:stretch>
            <a:fillRect/>
          </a:stretch>
        </p:blipFill>
        <p:spPr>
          <a:xfrm>
            <a:off x="1623877" y="3802941"/>
            <a:ext cx="7713305" cy="488872"/>
          </a:xfrm>
          <a:prstGeom prst="rect">
            <a:avLst/>
          </a:prstGeom>
        </p:spPr>
      </p:pic>
      <p:pic>
        <p:nvPicPr>
          <p:cNvPr id="9" name="Picture 8"/>
          <p:cNvPicPr>
            <a:picLocks noChangeAspect="1"/>
          </p:cNvPicPr>
          <p:nvPr/>
        </p:nvPicPr>
        <p:blipFill>
          <a:blip r:embed="rId6"/>
          <a:stretch>
            <a:fillRect/>
          </a:stretch>
        </p:blipFill>
        <p:spPr>
          <a:xfrm>
            <a:off x="3346673" y="4382001"/>
            <a:ext cx="3476894" cy="515803"/>
          </a:xfrm>
          <a:prstGeom prst="rect">
            <a:avLst/>
          </a:prstGeom>
        </p:spPr>
      </p:pic>
      <p:pic>
        <p:nvPicPr>
          <p:cNvPr id="10" name="Picture 9"/>
          <p:cNvPicPr>
            <a:picLocks noChangeAspect="1"/>
          </p:cNvPicPr>
          <p:nvPr/>
        </p:nvPicPr>
        <p:blipFill>
          <a:blip r:embed="rId7"/>
          <a:stretch>
            <a:fillRect/>
          </a:stretch>
        </p:blipFill>
        <p:spPr>
          <a:xfrm>
            <a:off x="1363102" y="5079353"/>
            <a:ext cx="8795854" cy="1086940"/>
          </a:xfrm>
          <a:prstGeom prst="rect">
            <a:avLst/>
          </a:prstGeom>
        </p:spPr>
      </p:pic>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564840" y="2044080"/>
              <a:ext cx="9243000" cy="2869200"/>
            </p14:xfrm>
          </p:contentPart>
        </mc:Choice>
        <mc:Fallback xmlns="">
          <p:pic>
            <p:nvPicPr>
              <p:cNvPr id="4" name="Ink 3"/>
              <p:cNvPicPr/>
              <p:nvPr/>
            </p:nvPicPr>
            <p:blipFill>
              <a:blip r:embed="rId9"/>
              <a:stretch>
                <a:fillRect/>
              </a:stretch>
            </p:blipFill>
            <p:spPr>
              <a:xfrm>
                <a:off x="555480" y="2034720"/>
                <a:ext cx="9261720" cy="2887920"/>
              </a:xfrm>
              <a:prstGeom prst="rect">
                <a:avLst/>
              </a:prstGeom>
            </p:spPr>
          </p:pic>
        </mc:Fallback>
      </mc:AlternateContent>
    </p:spTree>
    <p:extLst>
      <p:ext uri="{BB962C8B-B14F-4D97-AF65-F5344CB8AC3E}">
        <p14:creationId xmlns:p14="http://schemas.microsoft.com/office/powerpoint/2010/main" val="9205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a:t>
            </a:fld>
            <a:endParaRPr lang="en-AU"/>
          </a:p>
        </p:txBody>
      </p:sp>
      <p:pic>
        <p:nvPicPr>
          <p:cNvPr id="4" name="Picture 3"/>
          <p:cNvPicPr>
            <a:picLocks noChangeAspect="1"/>
          </p:cNvPicPr>
          <p:nvPr/>
        </p:nvPicPr>
        <p:blipFill>
          <a:blip r:embed="rId2"/>
          <a:stretch>
            <a:fillRect/>
          </a:stretch>
        </p:blipFill>
        <p:spPr>
          <a:xfrm>
            <a:off x="275003" y="393700"/>
            <a:ext cx="10883687" cy="2540000"/>
          </a:xfrm>
          <a:prstGeom prst="rect">
            <a:avLst/>
          </a:prstGeom>
        </p:spPr>
      </p:pic>
      <p:cxnSp>
        <p:nvCxnSpPr>
          <p:cNvPr id="5" name="Straight Connector 4"/>
          <p:cNvCxnSpPr/>
          <p:nvPr/>
        </p:nvCxnSpPr>
        <p:spPr>
          <a:xfrm>
            <a:off x="396003" y="901172"/>
            <a:ext cx="3591797" cy="52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541596" y="3441172"/>
                <a:ext cx="10350500" cy="461665"/>
              </a:xfrm>
              <a:prstGeom prst="rect">
                <a:avLst/>
              </a:prstGeom>
              <a:noFill/>
            </p:spPr>
            <p:txBody>
              <a:bodyPr wrap="square" rtlCol="0">
                <a:spAutoFit/>
              </a:bodyPr>
              <a:lstStyle/>
              <a:p>
                <a:r>
                  <a:rPr lang="en-US" sz="2400" dirty="0" smtClean="0">
                    <a:solidFill>
                      <a:schemeClr val="tx1"/>
                    </a:solidFill>
                  </a:rPr>
                  <a:t>For instance , in order to find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𝐴</m:t>
                        </m:r>
                      </m:e>
                      <m:sup>
                        <m:r>
                          <a:rPr lang="en-US" sz="2400" b="0" i="1" smtClean="0">
                            <a:solidFill>
                              <a:schemeClr val="tx1"/>
                            </a:solidFill>
                            <a:latin typeface="Cambria Math" panose="02040503050406030204" pitchFamily="18" charset="0"/>
                          </a:rPr>
                          <m:t>2</m:t>
                        </m:r>
                      </m:sup>
                    </m:sSup>
                  </m:oMath>
                </a14:m>
                <a:r>
                  <a:rPr lang="en-AU" sz="2400" dirty="0" smtClean="0">
                    <a:solidFill>
                      <a:schemeClr val="tx1"/>
                    </a:solidFill>
                  </a:rPr>
                  <a:t> we will multiply </a:t>
                </a:r>
                <a14:m>
                  <m:oMath xmlns:m="http://schemas.openxmlformats.org/officeDocument/2006/math">
                    <m:r>
                      <a:rPr lang="en-US" sz="2400" i="1">
                        <a:solidFill>
                          <a:schemeClr val="tx1"/>
                        </a:solidFill>
                        <a:latin typeface="Cambria Math" panose="02040503050406030204" pitchFamily="18" charset="0"/>
                      </a:rPr>
                      <m:t>𝐴</m:t>
                    </m:r>
                  </m:oMath>
                </a14:m>
                <a:r>
                  <a:rPr lang="en-AU" sz="2400" dirty="0" smtClean="0">
                    <a:solidFill>
                      <a:schemeClr val="tx1"/>
                    </a:solidFill>
                  </a:rPr>
                  <a:t> with </a:t>
                </a:r>
                <a14:m>
                  <m:oMath xmlns:m="http://schemas.openxmlformats.org/officeDocument/2006/math">
                    <m:r>
                      <a:rPr lang="en-US" sz="2400" i="1">
                        <a:solidFill>
                          <a:schemeClr val="tx1"/>
                        </a:solidFill>
                        <a:latin typeface="Cambria Math" panose="02040503050406030204" pitchFamily="18" charset="0"/>
                      </a:rPr>
                      <m:t>𝐴</m:t>
                    </m:r>
                  </m:oMath>
                </a14:m>
                <a:r>
                  <a:rPr lang="en-AU" dirty="0" smtClean="0">
                    <a:solidFill>
                      <a:schemeClr val="tx1"/>
                    </a:solidFill>
                  </a:rPr>
                  <a:t>.  </a:t>
                </a:r>
                <a:endParaRPr lang="en-AU"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41596" y="3441172"/>
                <a:ext cx="10350500" cy="461665"/>
              </a:xfrm>
              <a:prstGeom prst="rect">
                <a:avLst/>
              </a:prstGeom>
              <a:blipFill rotWithShape="0">
                <a:blip r:embed="rId3"/>
                <a:stretch>
                  <a:fillRect l="-942" t="-10526" b="-28947"/>
                </a:stretch>
              </a:blipFill>
            </p:spPr>
            <p:txBody>
              <a:bodyPr/>
              <a:lstStyle/>
              <a:p>
                <a:r>
                  <a:rPr lang="en-AU">
                    <a:noFill/>
                  </a:rPr>
                  <a:t> </a:t>
                </a:r>
              </a:p>
            </p:txBody>
          </p:sp>
        </mc:Fallback>
      </mc:AlternateContent>
      <p:cxnSp>
        <p:nvCxnSpPr>
          <p:cNvPr id="9" name="Straight Connector 8"/>
          <p:cNvCxnSpPr/>
          <p:nvPr/>
        </p:nvCxnSpPr>
        <p:spPr>
          <a:xfrm>
            <a:off x="0" y="45847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5877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190</a:t>
            </a:fld>
            <a:endParaRPr lang="en-AU"/>
          </a:p>
        </p:txBody>
      </p:sp>
      <p:pic>
        <p:nvPicPr>
          <p:cNvPr id="4" name="Picture 3"/>
          <p:cNvPicPr>
            <a:picLocks noChangeAspect="1"/>
          </p:cNvPicPr>
          <p:nvPr/>
        </p:nvPicPr>
        <p:blipFill>
          <a:blip r:embed="rId2"/>
          <a:stretch>
            <a:fillRect/>
          </a:stretch>
        </p:blipFill>
        <p:spPr>
          <a:xfrm>
            <a:off x="1992737" y="177420"/>
            <a:ext cx="6133832" cy="1297541"/>
          </a:xfrm>
          <a:prstGeom prst="rect">
            <a:avLst/>
          </a:prstGeom>
        </p:spPr>
      </p:pic>
      <p:pic>
        <p:nvPicPr>
          <p:cNvPr id="5" name="Picture 4"/>
          <p:cNvPicPr>
            <a:picLocks noChangeAspect="1"/>
          </p:cNvPicPr>
          <p:nvPr/>
        </p:nvPicPr>
        <p:blipFill>
          <a:blip r:embed="rId3"/>
          <a:stretch>
            <a:fillRect/>
          </a:stretch>
        </p:blipFill>
        <p:spPr>
          <a:xfrm>
            <a:off x="169559" y="1474961"/>
            <a:ext cx="11816462" cy="2221276"/>
          </a:xfrm>
          <a:prstGeom prst="rect">
            <a:avLst/>
          </a:prstGeom>
        </p:spPr>
      </p:pic>
    </p:spTree>
    <p:extLst>
      <p:ext uri="{BB962C8B-B14F-4D97-AF65-F5344CB8AC3E}">
        <p14:creationId xmlns:p14="http://schemas.microsoft.com/office/powerpoint/2010/main" val="69849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191</a:t>
            </a:fld>
            <a:endParaRPr lang="en-AU"/>
          </a:p>
        </p:txBody>
      </p:sp>
      <p:pic>
        <p:nvPicPr>
          <p:cNvPr id="4" name="Picture 3"/>
          <p:cNvPicPr>
            <a:picLocks noChangeAspect="1"/>
          </p:cNvPicPr>
          <p:nvPr/>
        </p:nvPicPr>
        <p:blipFill>
          <a:blip r:embed="rId2"/>
          <a:stretch>
            <a:fillRect/>
          </a:stretch>
        </p:blipFill>
        <p:spPr>
          <a:xfrm>
            <a:off x="257611" y="148082"/>
            <a:ext cx="10838961" cy="2210686"/>
          </a:xfrm>
          <a:prstGeom prst="rect">
            <a:avLst/>
          </a:prstGeom>
        </p:spPr>
      </p:pic>
      <p:pic>
        <p:nvPicPr>
          <p:cNvPr id="5" name="Picture 4"/>
          <p:cNvPicPr>
            <a:picLocks noChangeAspect="1"/>
          </p:cNvPicPr>
          <p:nvPr/>
        </p:nvPicPr>
        <p:blipFill>
          <a:blip r:embed="rId3"/>
          <a:stretch>
            <a:fillRect/>
          </a:stretch>
        </p:blipFill>
        <p:spPr>
          <a:xfrm>
            <a:off x="501955" y="2466510"/>
            <a:ext cx="10350271" cy="2354489"/>
          </a:xfrm>
          <a:prstGeom prst="rect">
            <a:avLst/>
          </a:prstGeom>
        </p:spPr>
      </p:pic>
      <p:pic>
        <p:nvPicPr>
          <p:cNvPr id="6" name="Picture 5"/>
          <p:cNvPicPr>
            <a:picLocks noChangeAspect="1"/>
          </p:cNvPicPr>
          <p:nvPr/>
        </p:nvPicPr>
        <p:blipFill>
          <a:blip r:embed="rId4"/>
          <a:stretch>
            <a:fillRect/>
          </a:stretch>
        </p:blipFill>
        <p:spPr>
          <a:xfrm>
            <a:off x="2587255" y="4349169"/>
            <a:ext cx="2197860" cy="2017214"/>
          </a:xfrm>
          <a:prstGeom prst="rect">
            <a:avLst/>
          </a:prstGeom>
        </p:spPr>
      </p:pic>
      <p:pic>
        <p:nvPicPr>
          <p:cNvPr id="7" name="Picture 6"/>
          <p:cNvPicPr>
            <a:picLocks noChangeAspect="1"/>
          </p:cNvPicPr>
          <p:nvPr/>
        </p:nvPicPr>
        <p:blipFill>
          <a:blip r:embed="rId5"/>
          <a:stretch>
            <a:fillRect/>
          </a:stretch>
        </p:blipFill>
        <p:spPr>
          <a:xfrm>
            <a:off x="5345647" y="5208665"/>
            <a:ext cx="2637903" cy="921677"/>
          </a:xfrm>
          <a:prstGeom prst="rect">
            <a:avLst/>
          </a:prstGeom>
        </p:spPr>
      </p:pic>
    </p:spTree>
    <p:extLst>
      <p:ext uri="{BB962C8B-B14F-4D97-AF65-F5344CB8AC3E}">
        <p14:creationId xmlns:p14="http://schemas.microsoft.com/office/powerpoint/2010/main" val="163008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192</a:t>
            </a:fld>
            <a:endParaRPr lang="en-AU"/>
          </a:p>
        </p:txBody>
      </p:sp>
      <p:pic>
        <p:nvPicPr>
          <p:cNvPr id="4" name="Picture 3"/>
          <p:cNvPicPr>
            <a:picLocks noChangeAspect="1"/>
          </p:cNvPicPr>
          <p:nvPr/>
        </p:nvPicPr>
        <p:blipFill>
          <a:blip r:embed="rId2"/>
          <a:stretch>
            <a:fillRect/>
          </a:stretch>
        </p:blipFill>
        <p:spPr>
          <a:xfrm>
            <a:off x="2952088" y="0"/>
            <a:ext cx="4709503" cy="1241104"/>
          </a:xfrm>
          <a:prstGeom prst="rect">
            <a:avLst/>
          </a:prstGeom>
        </p:spPr>
      </p:pic>
      <p:pic>
        <p:nvPicPr>
          <p:cNvPr id="5" name="Picture 4"/>
          <p:cNvPicPr>
            <a:picLocks noChangeAspect="1"/>
          </p:cNvPicPr>
          <p:nvPr/>
        </p:nvPicPr>
        <p:blipFill>
          <a:blip r:embed="rId3"/>
          <a:stretch>
            <a:fillRect/>
          </a:stretch>
        </p:blipFill>
        <p:spPr>
          <a:xfrm>
            <a:off x="207349" y="1091669"/>
            <a:ext cx="11581173" cy="1948068"/>
          </a:xfrm>
          <a:prstGeom prst="rect">
            <a:avLst/>
          </a:prstGeom>
        </p:spPr>
      </p:pic>
      <p:pic>
        <p:nvPicPr>
          <p:cNvPr id="7" name="Picture 6"/>
          <p:cNvPicPr>
            <a:picLocks noChangeAspect="1"/>
          </p:cNvPicPr>
          <p:nvPr/>
        </p:nvPicPr>
        <p:blipFill>
          <a:blip r:embed="rId4"/>
          <a:stretch>
            <a:fillRect/>
          </a:stretch>
        </p:blipFill>
        <p:spPr>
          <a:xfrm>
            <a:off x="386969" y="4031087"/>
            <a:ext cx="11056889" cy="410205"/>
          </a:xfrm>
          <a:prstGeom prst="rect">
            <a:avLst/>
          </a:prstGeom>
        </p:spPr>
      </p:pic>
      <p:pic>
        <p:nvPicPr>
          <p:cNvPr id="8" name="Picture 7"/>
          <p:cNvPicPr>
            <a:picLocks noChangeAspect="1"/>
          </p:cNvPicPr>
          <p:nvPr/>
        </p:nvPicPr>
        <p:blipFill>
          <a:blip r:embed="rId5"/>
          <a:stretch>
            <a:fillRect/>
          </a:stretch>
        </p:blipFill>
        <p:spPr>
          <a:xfrm>
            <a:off x="207713" y="4633805"/>
            <a:ext cx="11580809" cy="766115"/>
          </a:xfrm>
          <a:prstGeom prst="rect">
            <a:avLst/>
          </a:prstGeom>
        </p:spPr>
      </p:pic>
      <p:pic>
        <p:nvPicPr>
          <p:cNvPr id="9" name="Picture 8"/>
          <p:cNvPicPr>
            <a:picLocks noChangeAspect="1"/>
          </p:cNvPicPr>
          <p:nvPr/>
        </p:nvPicPr>
        <p:blipFill>
          <a:blip r:embed="rId6"/>
          <a:stretch>
            <a:fillRect/>
          </a:stretch>
        </p:blipFill>
        <p:spPr>
          <a:xfrm>
            <a:off x="4229234" y="5434552"/>
            <a:ext cx="2748040" cy="927910"/>
          </a:xfrm>
          <a:prstGeom prst="rect">
            <a:avLst/>
          </a:prstGeom>
        </p:spPr>
      </p:pic>
      <p:pic>
        <p:nvPicPr>
          <p:cNvPr id="10" name="Picture 9"/>
          <p:cNvPicPr>
            <a:picLocks noChangeAspect="1"/>
          </p:cNvPicPr>
          <p:nvPr/>
        </p:nvPicPr>
        <p:blipFill>
          <a:blip r:embed="rId7"/>
          <a:stretch>
            <a:fillRect/>
          </a:stretch>
        </p:blipFill>
        <p:spPr>
          <a:xfrm>
            <a:off x="2756403" y="3032357"/>
            <a:ext cx="7144055" cy="785846"/>
          </a:xfrm>
          <a:prstGeom prst="rect">
            <a:avLst/>
          </a:prstGeom>
        </p:spPr>
      </p:pic>
    </p:spTree>
    <p:extLst>
      <p:ext uri="{BB962C8B-B14F-4D97-AF65-F5344CB8AC3E}">
        <p14:creationId xmlns:p14="http://schemas.microsoft.com/office/powerpoint/2010/main" val="26313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193</a:t>
            </a:fld>
            <a:endParaRPr lang="en-AU"/>
          </a:p>
        </p:txBody>
      </p:sp>
      <p:pic>
        <p:nvPicPr>
          <p:cNvPr id="4" name="Picture 3"/>
          <p:cNvPicPr>
            <a:picLocks noChangeAspect="1"/>
          </p:cNvPicPr>
          <p:nvPr/>
        </p:nvPicPr>
        <p:blipFill>
          <a:blip r:embed="rId2"/>
          <a:stretch>
            <a:fillRect/>
          </a:stretch>
        </p:blipFill>
        <p:spPr>
          <a:xfrm>
            <a:off x="301178" y="0"/>
            <a:ext cx="2887216" cy="599941"/>
          </a:xfrm>
          <a:prstGeom prst="rect">
            <a:avLst/>
          </a:prstGeom>
        </p:spPr>
      </p:pic>
      <p:pic>
        <p:nvPicPr>
          <p:cNvPr id="5" name="Picture 4"/>
          <p:cNvPicPr>
            <a:picLocks noChangeAspect="1"/>
          </p:cNvPicPr>
          <p:nvPr/>
        </p:nvPicPr>
        <p:blipFill>
          <a:blip r:embed="rId3"/>
          <a:stretch>
            <a:fillRect/>
          </a:stretch>
        </p:blipFill>
        <p:spPr>
          <a:xfrm>
            <a:off x="3686185" y="599941"/>
            <a:ext cx="6778059" cy="870733"/>
          </a:xfrm>
          <a:prstGeom prst="rect">
            <a:avLst/>
          </a:prstGeom>
        </p:spPr>
      </p:pic>
      <p:pic>
        <p:nvPicPr>
          <p:cNvPr id="6" name="Picture 5"/>
          <p:cNvPicPr>
            <a:picLocks noChangeAspect="1"/>
          </p:cNvPicPr>
          <p:nvPr/>
        </p:nvPicPr>
        <p:blipFill>
          <a:blip r:embed="rId4"/>
          <a:stretch>
            <a:fillRect/>
          </a:stretch>
        </p:blipFill>
        <p:spPr>
          <a:xfrm>
            <a:off x="268903" y="1595639"/>
            <a:ext cx="9631555" cy="439224"/>
          </a:xfrm>
          <a:prstGeom prst="rect">
            <a:avLst/>
          </a:prstGeom>
        </p:spPr>
      </p:pic>
      <p:pic>
        <p:nvPicPr>
          <p:cNvPr id="7" name="Picture 6"/>
          <p:cNvPicPr>
            <a:picLocks noChangeAspect="1"/>
          </p:cNvPicPr>
          <p:nvPr/>
        </p:nvPicPr>
        <p:blipFill>
          <a:blip r:embed="rId5"/>
          <a:stretch>
            <a:fillRect/>
          </a:stretch>
        </p:blipFill>
        <p:spPr>
          <a:xfrm>
            <a:off x="268903" y="2086581"/>
            <a:ext cx="11386477" cy="1306356"/>
          </a:xfrm>
          <a:prstGeom prst="rect">
            <a:avLst/>
          </a:prstGeom>
        </p:spPr>
      </p:pic>
      <p:pic>
        <p:nvPicPr>
          <p:cNvPr id="8" name="Picture 7"/>
          <p:cNvPicPr>
            <a:picLocks noChangeAspect="1"/>
          </p:cNvPicPr>
          <p:nvPr/>
        </p:nvPicPr>
        <p:blipFill>
          <a:blip r:embed="rId6"/>
          <a:stretch>
            <a:fillRect/>
          </a:stretch>
        </p:blipFill>
        <p:spPr>
          <a:xfrm>
            <a:off x="3806579" y="3491382"/>
            <a:ext cx="3173770" cy="517462"/>
          </a:xfrm>
          <a:prstGeom prst="rect">
            <a:avLst/>
          </a:prstGeom>
        </p:spPr>
      </p:pic>
      <p:pic>
        <p:nvPicPr>
          <p:cNvPr id="9" name="Picture 8"/>
          <p:cNvPicPr>
            <a:picLocks noChangeAspect="1"/>
          </p:cNvPicPr>
          <p:nvPr/>
        </p:nvPicPr>
        <p:blipFill>
          <a:blip r:embed="rId7"/>
          <a:stretch>
            <a:fillRect/>
          </a:stretch>
        </p:blipFill>
        <p:spPr>
          <a:xfrm>
            <a:off x="140115" y="4215196"/>
            <a:ext cx="6554727" cy="541216"/>
          </a:xfrm>
          <a:prstGeom prst="rect">
            <a:avLst/>
          </a:prstGeom>
        </p:spPr>
      </p:pic>
      <p:pic>
        <p:nvPicPr>
          <p:cNvPr id="10" name="Picture 9"/>
          <p:cNvPicPr>
            <a:picLocks noChangeAspect="1"/>
          </p:cNvPicPr>
          <p:nvPr/>
        </p:nvPicPr>
        <p:blipFill>
          <a:blip r:embed="rId8"/>
          <a:stretch>
            <a:fillRect/>
          </a:stretch>
        </p:blipFill>
        <p:spPr>
          <a:xfrm>
            <a:off x="2802207" y="4961990"/>
            <a:ext cx="7785269" cy="544648"/>
          </a:xfrm>
          <a:prstGeom prst="rect">
            <a:avLst/>
          </a:prstGeom>
        </p:spPr>
      </p:pic>
    </p:spTree>
    <p:extLst>
      <p:ext uri="{BB962C8B-B14F-4D97-AF65-F5344CB8AC3E}">
        <p14:creationId xmlns:p14="http://schemas.microsoft.com/office/powerpoint/2010/main" val="10688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194</a:t>
            </a:fld>
            <a:endParaRPr lang="en-AU"/>
          </a:p>
        </p:txBody>
      </p:sp>
      <p:pic>
        <p:nvPicPr>
          <p:cNvPr id="4" name="Picture 3"/>
          <p:cNvPicPr>
            <a:picLocks noChangeAspect="1"/>
          </p:cNvPicPr>
          <p:nvPr/>
        </p:nvPicPr>
        <p:blipFill>
          <a:blip r:embed="rId2"/>
          <a:stretch>
            <a:fillRect/>
          </a:stretch>
        </p:blipFill>
        <p:spPr>
          <a:xfrm>
            <a:off x="40122" y="0"/>
            <a:ext cx="3646063" cy="411076"/>
          </a:xfrm>
          <a:prstGeom prst="rect">
            <a:avLst/>
          </a:prstGeom>
        </p:spPr>
      </p:pic>
      <p:pic>
        <p:nvPicPr>
          <p:cNvPr id="5" name="Picture 4"/>
          <p:cNvPicPr>
            <a:picLocks noChangeAspect="1"/>
          </p:cNvPicPr>
          <p:nvPr/>
        </p:nvPicPr>
        <p:blipFill>
          <a:blip r:embed="rId3"/>
          <a:stretch>
            <a:fillRect/>
          </a:stretch>
        </p:blipFill>
        <p:spPr>
          <a:xfrm>
            <a:off x="3709731" y="411076"/>
            <a:ext cx="4799258" cy="2136656"/>
          </a:xfrm>
          <a:prstGeom prst="rect">
            <a:avLst/>
          </a:prstGeom>
        </p:spPr>
      </p:pic>
      <p:pic>
        <p:nvPicPr>
          <p:cNvPr id="6" name="Picture 5"/>
          <p:cNvPicPr>
            <a:picLocks noChangeAspect="1"/>
          </p:cNvPicPr>
          <p:nvPr/>
        </p:nvPicPr>
        <p:blipFill>
          <a:blip r:embed="rId4"/>
          <a:stretch>
            <a:fillRect/>
          </a:stretch>
        </p:blipFill>
        <p:spPr>
          <a:xfrm>
            <a:off x="256816" y="2568214"/>
            <a:ext cx="11681541" cy="1275984"/>
          </a:xfrm>
          <a:prstGeom prst="rect">
            <a:avLst/>
          </a:prstGeom>
        </p:spPr>
      </p:pic>
      <p:pic>
        <p:nvPicPr>
          <p:cNvPr id="7" name="Picture 6"/>
          <p:cNvPicPr>
            <a:picLocks noChangeAspect="1"/>
          </p:cNvPicPr>
          <p:nvPr/>
        </p:nvPicPr>
        <p:blipFill>
          <a:blip r:embed="rId5"/>
          <a:stretch>
            <a:fillRect/>
          </a:stretch>
        </p:blipFill>
        <p:spPr>
          <a:xfrm>
            <a:off x="256816" y="3635131"/>
            <a:ext cx="6008891" cy="554134"/>
          </a:xfrm>
          <a:prstGeom prst="rect">
            <a:avLst/>
          </a:prstGeom>
        </p:spPr>
      </p:pic>
      <p:pic>
        <p:nvPicPr>
          <p:cNvPr id="8" name="Picture 7"/>
          <p:cNvPicPr>
            <a:picLocks noChangeAspect="1"/>
          </p:cNvPicPr>
          <p:nvPr/>
        </p:nvPicPr>
        <p:blipFill>
          <a:blip r:embed="rId6"/>
          <a:stretch>
            <a:fillRect/>
          </a:stretch>
        </p:blipFill>
        <p:spPr>
          <a:xfrm>
            <a:off x="591489" y="4252010"/>
            <a:ext cx="10484342" cy="1959690"/>
          </a:xfrm>
          <a:prstGeom prst="rect">
            <a:avLst/>
          </a:prstGeom>
        </p:spPr>
      </p:pic>
    </p:spTree>
    <p:extLst>
      <p:ext uri="{BB962C8B-B14F-4D97-AF65-F5344CB8AC3E}">
        <p14:creationId xmlns:p14="http://schemas.microsoft.com/office/powerpoint/2010/main" val="69668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195</a:t>
            </a:fld>
            <a:endParaRPr lang="en-AU"/>
          </a:p>
        </p:txBody>
      </p:sp>
      <p:pic>
        <p:nvPicPr>
          <p:cNvPr id="4" name="Picture 3"/>
          <p:cNvPicPr>
            <a:picLocks noChangeAspect="1"/>
          </p:cNvPicPr>
          <p:nvPr/>
        </p:nvPicPr>
        <p:blipFill>
          <a:blip r:embed="rId2"/>
          <a:stretch>
            <a:fillRect/>
          </a:stretch>
        </p:blipFill>
        <p:spPr>
          <a:xfrm>
            <a:off x="0" y="-103098"/>
            <a:ext cx="3363120" cy="1159134"/>
          </a:xfrm>
          <a:prstGeom prst="rect">
            <a:avLst/>
          </a:prstGeom>
        </p:spPr>
      </p:pic>
      <p:pic>
        <p:nvPicPr>
          <p:cNvPr id="5" name="Picture 4"/>
          <p:cNvPicPr>
            <a:picLocks noChangeAspect="1"/>
          </p:cNvPicPr>
          <p:nvPr/>
        </p:nvPicPr>
        <p:blipFill>
          <a:blip r:embed="rId3"/>
          <a:stretch>
            <a:fillRect/>
          </a:stretch>
        </p:blipFill>
        <p:spPr>
          <a:xfrm>
            <a:off x="236257" y="895283"/>
            <a:ext cx="11722659" cy="1380219"/>
          </a:xfrm>
          <a:prstGeom prst="rect">
            <a:avLst/>
          </a:prstGeom>
        </p:spPr>
      </p:pic>
      <p:pic>
        <p:nvPicPr>
          <p:cNvPr id="6" name="Picture 5"/>
          <p:cNvPicPr>
            <a:picLocks noChangeAspect="1"/>
          </p:cNvPicPr>
          <p:nvPr/>
        </p:nvPicPr>
        <p:blipFill>
          <a:blip r:embed="rId4"/>
          <a:stretch>
            <a:fillRect/>
          </a:stretch>
        </p:blipFill>
        <p:spPr>
          <a:xfrm>
            <a:off x="236257" y="2275502"/>
            <a:ext cx="9945443" cy="1058026"/>
          </a:xfrm>
          <a:prstGeom prst="rect">
            <a:avLst/>
          </a:prstGeom>
        </p:spPr>
      </p:pic>
      <p:pic>
        <p:nvPicPr>
          <p:cNvPr id="7" name="Picture 6"/>
          <p:cNvPicPr>
            <a:picLocks noChangeAspect="1"/>
          </p:cNvPicPr>
          <p:nvPr/>
        </p:nvPicPr>
        <p:blipFill>
          <a:blip r:embed="rId5"/>
          <a:stretch>
            <a:fillRect/>
          </a:stretch>
        </p:blipFill>
        <p:spPr>
          <a:xfrm>
            <a:off x="2255815" y="3338727"/>
            <a:ext cx="6994568" cy="843566"/>
          </a:xfrm>
          <a:prstGeom prst="rect">
            <a:avLst/>
          </a:prstGeom>
        </p:spPr>
      </p:pic>
      <p:pic>
        <p:nvPicPr>
          <p:cNvPr id="8" name="Picture 7"/>
          <p:cNvPicPr>
            <a:picLocks noChangeAspect="1"/>
          </p:cNvPicPr>
          <p:nvPr/>
        </p:nvPicPr>
        <p:blipFill>
          <a:blip r:embed="rId6"/>
          <a:stretch>
            <a:fillRect/>
          </a:stretch>
        </p:blipFill>
        <p:spPr>
          <a:xfrm>
            <a:off x="360207" y="4449962"/>
            <a:ext cx="10852276" cy="1435839"/>
          </a:xfrm>
          <a:prstGeom prst="rect">
            <a:avLst/>
          </a:prstGeom>
        </p:spPr>
      </p:pic>
    </p:spTree>
    <p:extLst>
      <p:ext uri="{BB962C8B-B14F-4D97-AF65-F5344CB8AC3E}">
        <p14:creationId xmlns:p14="http://schemas.microsoft.com/office/powerpoint/2010/main" val="336027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196</a:t>
            </a:fld>
            <a:endParaRPr lang="en-AU"/>
          </a:p>
        </p:txBody>
      </p:sp>
      <p:pic>
        <p:nvPicPr>
          <p:cNvPr id="4" name="Picture 3"/>
          <p:cNvPicPr>
            <a:picLocks noChangeAspect="1"/>
          </p:cNvPicPr>
          <p:nvPr/>
        </p:nvPicPr>
        <p:blipFill>
          <a:blip r:embed="rId2"/>
          <a:stretch>
            <a:fillRect/>
          </a:stretch>
        </p:blipFill>
        <p:spPr>
          <a:xfrm>
            <a:off x="2847103" y="171047"/>
            <a:ext cx="5330982" cy="931628"/>
          </a:xfrm>
          <a:prstGeom prst="rect">
            <a:avLst/>
          </a:prstGeom>
        </p:spPr>
      </p:pic>
      <p:pic>
        <p:nvPicPr>
          <p:cNvPr id="5" name="Picture 4"/>
          <p:cNvPicPr>
            <a:picLocks noChangeAspect="1"/>
          </p:cNvPicPr>
          <p:nvPr/>
        </p:nvPicPr>
        <p:blipFill>
          <a:blip r:embed="rId3"/>
          <a:stretch>
            <a:fillRect/>
          </a:stretch>
        </p:blipFill>
        <p:spPr>
          <a:xfrm>
            <a:off x="964506" y="1412383"/>
            <a:ext cx="9428744" cy="1464659"/>
          </a:xfrm>
          <a:prstGeom prst="rect">
            <a:avLst/>
          </a:prstGeom>
        </p:spPr>
      </p:pic>
      <p:pic>
        <p:nvPicPr>
          <p:cNvPr id="6" name="Picture 5"/>
          <p:cNvPicPr>
            <a:picLocks noChangeAspect="1"/>
          </p:cNvPicPr>
          <p:nvPr/>
        </p:nvPicPr>
        <p:blipFill>
          <a:blip r:embed="rId4"/>
          <a:stretch>
            <a:fillRect/>
          </a:stretch>
        </p:blipFill>
        <p:spPr>
          <a:xfrm>
            <a:off x="315397" y="2877042"/>
            <a:ext cx="11726349" cy="914440"/>
          </a:xfrm>
          <a:prstGeom prst="rect">
            <a:avLst/>
          </a:prstGeom>
        </p:spPr>
      </p:pic>
      <p:pic>
        <p:nvPicPr>
          <p:cNvPr id="7" name="Picture 6"/>
          <p:cNvPicPr>
            <a:picLocks noChangeAspect="1"/>
          </p:cNvPicPr>
          <p:nvPr/>
        </p:nvPicPr>
        <p:blipFill>
          <a:blip r:embed="rId5"/>
          <a:stretch>
            <a:fillRect/>
          </a:stretch>
        </p:blipFill>
        <p:spPr>
          <a:xfrm>
            <a:off x="2719119" y="3986159"/>
            <a:ext cx="6308972" cy="711083"/>
          </a:xfrm>
          <a:prstGeom prst="rect">
            <a:avLst/>
          </a:prstGeom>
        </p:spPr>
      </p:pic>
    </p:spTree>
    <p:extLst>
      <p:ext uri="{BB962C8B-B14F-4D97-AF65-F5344CB8AC3E}">
        <p14:creationId xmlns:p14="http://schemas.microsoft.com/office/powerpoint/2010/main" val="91684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197</a:t>
            </a:fld>
            <a:endParaRPr lang="en-AU"/>
          </a:p>
        </p:txBody>
      </p:sp>
      <p:pic>
        <p:nvPicPr>
          <p:cNvPr id="4" name="Picture 3"/>
          <p:cNvPicPr>
            <a:picLocks noChangeAspect="1"/>
          </p:cNvPicPr>
          <p:nvPr/>
        </p:nvPicPr>
        <p:blipFill>
          <a:blip r:embed="rId2"/>
          <a:stretch>
            <a:fillRect/>
          </a:stretch>
        </p:blipFill>
        <p:spPr>
          <a:xfrm>
            <a:off x="217866" y="0"/>
            <a:ext cx="7548093" cy="1217434"/>
          </a:xfrm>
          <a:prstGeom prst="rect">
            <a:avLst/>
          </a:prstGeom>
        </p:spPr>
      </p:pic>
      <p:pic>
        <p:nvPicPr>
          <p:cNvPr id="5" name="Picture 4"/>
          <p:cNvPicPr>
            <a:picLocks noChangeAspect="1"/>
          </p:cNvPicPr>
          <p:nvPr/>
        </p:nvPicPr>
        <p:blipFill>
          <a:blip r:embed="rId3"/>
          <a:stretch>
            <a:fillRect/>
          </a:stretch>
        </p:blipFill>
        <p:spPr>
          <a:xfrm>
            <a:off x="217866" y="1309151"/>
            <a:ext cx="9484977" cy="957531"/>
          </a:xfrm>
          <a:prstGeom prst="rect">
            <a:avLst/>
          </a:prstGeom>
        </p:spPr>
      </p:pic>
      <p:pic>
        <p:nvPicPr>
          <p:cNvPr id="6" name="Picture 5"/>
          <p:cNvPicPr>
            <a:picLocks noChangeAspect="1"/>
          </p:cNvPicPr>
          <p:nvPr/>
        </p:nvPicPr>
        <p:blipFill>
          <a:blip r:embed="rId4"/>
          <a:stretch>
            <a:fillRect/>
          </a:stretch>
        </p:blipFill>
        <p:spPr>
          <a:xfrm>
            <a:off x="611353" y="2534566"/>
            <a:ext cx="9872049" cy="1740037"/>
          </a:xfrm>
          <a:prstGeom prst="rect">
            <a:avLst/>
          </a:prstGeom>
        </p:spPr>
      </p:pic>
    </p:spTree>
    <p:extLst>
      <p:ext uri="{BB962C8B-B14F-4D97-AF65-F5344CB8AC3E}">
        <p14:creationId xmlns:p14="http://schemas.microsoft.com/office/powerpoint/2010/main" val="15538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198</a:t>
            </a:fld>
            <a:endParaRPr lang="en-AU"/>
          </a:p>
        </p:txBody>
      </p:sp>
      <p:pic>
        <p:nvPicPr>
          <p:cNvPr id="4" name="Picture 3"/>
          <p:cNvPicPr>
            <a:picLocks noChangeAspect="1"/>
          </p:cNvPicPr>
          <p:nvPr/>
        </p:nvPicPr>
        <p:blipFill>
          <a:blip r:embed="rId2"/>
          <a:stretch>
            <a:fillRect/>
          </a:stretch>
        </p:blipFill>
        <p:spPr>
          <a:xfrm>
            <a:off x="225245" y="132209"/>
            <a:ext cx="5891527" cy="344310"/>
          </a:xfrm>
          <a:prstGeom prst="rect">
            <a:avLst/>
          </a:prstGeom>
        </p:spPr>
      </p:pic>
      <p:pic>
        <p:nvPicPr>
          <p:cNvPr id="5" name="Picture 4"/>
          <p:cNvPicPr>
            <a:picLocks noChangeAspect="1"/>
          </p:cNvPicPr>
          <p:nvPr/>
        </p:nvPicPr>
        <p:blipFill>
          <a:blip r:embed="rId3"/>
          <a:stretch>
            <a:fillRect/>
          </a:stretch>
        </p:blipFill>
        <p:spPr>
          <a:xfrm>
            <a:off x="415018" y="692440"/>
            <a:ext cx="10390357" cy="1969205"/>
          </a:xfrm>
          <a:prstGeom prst="rect">
            <a:avLst/>
          </a:prstGeom>
        </p:spPr>
      </p:pic>
      <p:pic>
        <p:nvPicPr>
          <p:cNvPr id="6" name="Picture 5"/>
          <p:cNvPicPr>
            <a:picLocks noChangeAspect="1"/>
          </p:cNvPicPr>
          <p:nvPr/>
        </p:nvPicPr>
        <p:blipFill>
          <a:blip r:embed="rId4"/>
          <a:stretch>
            <a:fillRect/>
          </a:stretch>
        </p:blipFill>
        <p:spPr>
          <a:xfrm>
            <a:off x="1269579" y="2877566"/>
            <a:ext cx="8681233" cy="564363"/>
          </a:xfrm>
          <a:prstGeom prst="rect">
            <a:avLst/>
          </a:prstGeom>
        </p:spPr>
      </p:pic>
      <p:pic>
        <p:nvPicPr>
          <p:cNvPr id="8" name="Picture 7"/>
          <p:cNvPicPr>
            <a:picLocks noChangeAspect="1"/>
          </p:cNvPicPr>
          <p:nvPr/>
        </p:nvPicPr>
        <p:blipFill>
          <a:blip r:embed="rId5"/>
          <a:stretch>
            <a:fillRect/>
          </a:stretch>
        </p:blipFill>
        <p:spPr>
          <a:xfrm>
            <a:off x="612756" y="3819661"/>
            <a:ext cx="9338055" cy="359157"/>
          </a:xfrm>
          <a:prstGeom prst="rect">
            <a:avLst/>
          </a:prstGeom>
        </p:spPr>
      </p:pic>
      <p:pic>
        <p:nvPicPr>
          <p:cNvPr id="9" name="Picture 8"/>
          <p:cNvPicPr>
            <a:picLocks noChangeAspect="1"/>
          </p:cNvPicPr>
          <p:nvPr/>
        </p:nvPicPr>
        <p:blipFill>
          <a:blip r:embed="rId6"/>
          <a:stretch>
            <a:fillRect/>
          </a:stretch>
        </p:blipFill>
        <p:spPr>
          <a:xfrm>
            <a:off x="1168224" y="4716250"/>
            <a:ext cx="9134875" cy="1001889"/>
          </a:xfrm>
          <a:prstGeom prst="rect">
            <a:avLst/>
          </a:prstGeom>
        </p:spPr>
      </p:pic>
    </p:spTree>
    <p:extLst>
      <p:ext uri="{BB962C8B-B14F-4D97-AF65-F5344CB8AC3E}">
        <p14:creationId xmlns:p14="http://schemas.microsoft.com/office/powerpoint/2010/main" val="7407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199</a:t>
            </a:fld>
            <a:endParaRPr lang="en-AU"/>
          </a:p>
        </p:txBody>
      </p:sp>
      <p:pic>
        <p:nvPicPr>
          <p:cNvPr id="4" name="Picture 3"/>
          <p:cNvPicPr>
            <a:picLocks noChangeAspect="1"/>
          </p:cNvPicPr>
          <p:nvPr/>
        </p:nvPicPr>
        <p:blipFill>
          <a:blip r:embed="rId2"/>
          <a:stretch>
            <a:fillRect/>
          </a:stretch>
        </p:blipFill>
        <p:spPr>
          <a:xfrm>
            <a:off x="178023" y="159911"/>
            <a:ext cx="6262704" cy="381001"/>
          </a:xfrm>
          <a:prstGeom prst="rect">
            <a:avLst/>
          </a:prstGeom>
        </p:spPr>
      </p:pic>
      <p:pic>
        <p:nvPicPr>
          <p:cNvPr id="5" name="Picture 4"/>
          <p:cNvPicPr>
            <a:picLocks noChangeAspect="1"/>
          </p:cNvPicPr>
          <p:nvPr/>
        </p:nvPicPr>
        <p:blipFill>
          <a:blip r:embed="rId3"/>
          <a:stretch>
            <a:fillRect/>
          </a:stretch>
        </p:blipFill>
        <p:spPr>
          <a:xfrm>
            <a:off x="1267697" y="669298"/>
            <a:ext cx="9653588" cy="1403591"/>
          </a:xfrm>
          <a:prstGeom prst="rect">
            <a:avLst/>
          </a:prstGeom>
        </p:spPr>
      </p:pic>
      <p:pic>
        <p:nvPicPr>
          <p:cNvPr id="6" name="Picture 5"/>
          <p:cNvPicPr>
            <a:picLocks noChangeAspect="1"/>
          </p:cNvPicPr>
          <p:nvPr/>
        </p:nvPicPr>
        <p:blipFill>
          <a:blip r:embed="rId4"/>
          <a:stretch>
            <a:fillRect/>
          </a:stretch>
        </p:blipFill>
        <p:spPr>
          <a:xfrm>
            <a:off x="304265" y="2446380"/>
            <a:ext cx="10771565" cy="1066995"/>
          </a:xfrm>
          <a:prstGeom prst="rect">
            <a:avLst/>
          </a:prstGeom>
        </p:spPr>
      </p:pic>
      <p:pic>
        <p:nvPicPr>
          <p:cNvPr id="7" name="Picture 6"/>
          <p:cNvPicPr>
            <a:picLocks noChangeAspect="1"/>
          </p:cNvPicPr>
          <p:nvPr/>
        </p:nvPicPr>
        <p:blipFill>
          <a:blip r:embed="rId5"/>
          <a:stretch>
            <a:fillRect/>
          </a:stretch>
        </p:blipFill>
        <p:spPr>
          <a:xfrm>
            <a:off x="731063" y="3988024"/>
            <a:ext cx="10190222" cy="1430819"/>
          </a:xfrm>
          <a:prstGeom prst="rect">
            <a:avLst/>
          </a:prstGeom>
        </p:spPr>
      </p:pic>
    </p:spTree>
    <p:extLst>
      <p:ext uri="{BB962C8B-B14F-4D97-AF65-F5344CB8AC3E}">
        <p14:creationId xmlns:p14="http://schemas.microsoft.com/office/powerpoint/2010/main" val="201074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a:t>
            </a:fld>
            <a:endParaRPr lang="en-AU"/>
          </a:p>
        </p:txBody>
      </p:sp>
      <p:sp>
        <p:nvSpPr>
          <p:cNvPr id="4" name="TextBox 3"/>
          <p:cNvSpPr txBox="1"/>
          <p:nvPr/>
        </p:nvSpPr>
        <p:spPr>
          <a:xfrm>
            <a:off x="2653065" y="294084"/>
            <a:ext cx="3789242" cy="523220"/>
          </a:xfrm>
          <a:prstGeom prst="rect">
            <a:avLst/>
          </a:prstGeom>
          <a:noFill/>
        </p:spPr>
        <p:txBody>
          <a:bodyPr wrap="none" rtlCol="0">
            <a:spAutoFit/>
          </a:bodyPr>
          <a:lstStyle/>
          <a:p>
            <a:r>
              <a:rPr lang="en-US" sz="2800" dirty="0" smtClean="0">
                <a:solidFill>
                  <a:srgbClr val="00B0F0"/>
                </a:solidFill>
                <a:latin typeface="Times New Roman" panose="02020603050405020304" pitchFamily="18" charset="0"/>
                <a:cs typeface="Times New Roman" panose="02020603050405020304" pitchFamily="18" charset="0"/>
              </a:rPr>
              <a:t>What is Linear Algebra ?</a:t>
            </a:r>
            <a:endParaRPr lang="en-US" sz="2800" dirty="0">
              <a:solidFill>
                <a:srgbClr val="00B0F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686603" y="1798756"/>
            <a:ext cx="10519226" cy="707886"/>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Definition</a:t>
            </a:r>
            <a:r>
              <a:rPr lang="en-US" sz="2000" dirty="0" smtClean="0">
                <a:latin typeface="Times New Roman" panose="02020603050405020304" pitchFamily="18" charset="0"/>
                <a:cs typeface="Times New Roman" panose="02020603050405020304" pitchFamily="18" charset="0"/>
              </a:rPr>
              <a:t>: Linear algebra is the branch of mathematics concerning vector space and linear mapping </a:t>
            </a:r>
          </a:p>
          <a:p>
            <a:r>
              <a:rPr lang="en-US" sz="2000" dirty="0" smtClean="0">
                <a:latin typeface="Times New Roman" panose="02020603050405020304" pitchFamily="18" charset="0"/>
                <a:cs typeface="Times New Roman" panose="02020603050405020304" pitchFamily="18" charset="0"/>
              </a:rPr>
              <a:t>between such spaces. </a:t>
            </a:r>
            <a:endParaRPr lang="en-US" sz="20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0473" y="8057"/>
            <a:ext cx="1477641" cy="1111389"/>
          </a:xfrm>
          <a:prstGeom prst="rect">
            <a:avLst/>
          </a:prstGeom>
        </p:spPr>
      </p:pic>
      <p:sp>
        <p:nvSpPr>
          <p:cNvPr id="14" name="TextBox 13"/>
          <p:cNvSpPr txBox="1"/>
          <p:nvPr/>
        </p:nvSpPr>
        <p:spPr>
          <a:xfrm>
            <a:off x="4005550" y="2978791"/>
            <a:ext cx="542136"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OR</a:t>
            </a:r>
            <a:endParaRPr lang="en-US" sz="20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782295" y="3800220"/>
            <a:ext cx="6083717" cy="400110"/>
          </a:xfrm>
          <a:prstGeom prst="rect">
            <a:avLst/>
          </a:prstGeom>
          <a:noFill/>
        </p:spPr>
        <p:txBody>
          <a:bodyPr wrap="none" rtlCol="0">
            <a:spAutoFit/>
          </a:bodyPr>
          <a:lstStyle/>
          <a:p>
            <a:r>
              <a:rPr lang="en-US" sz="2000" dirty="0" smtClean="0">
                <a:latin typeface="Times New Roman" panose="02020603050405020304" pitchFamily="18" charset="0"/>
                <a:cs typeface="Times New Roman" panose="02020603050405020304" pitchFamily="18" charset="0"/>
              </a:rPr>
              <a:t>Linear algebra is the study of linear systems of equations.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996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4"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a:t>
            </a:fld>
            <a:endParaRPr lang="en-AU"/>
          </a:p>
        </p:txBody>
      </p:sp>
      <p:pic>
        <p:nvPicPr>
          <p:cNvPr id="4" name="Picture 3"/>
          <p:cNvPicPr>
            <a:picLocks noChangeAspect="1"/>
          </p:cNvPicPr>
          <p:nvPr/>
        </p:nvPicPr>
        <p:blipFill>
          <a:blip r:embed="rId2"/>
          <a:stretch>
            <a:fillRect/>
          </a:stretch>
        </p:blipFill>
        <p:spPr>
          <a:xfrm>
            <a:off x="355913" y="925184"/>
            <a:ext cx="10747682" cy="1908103"/>
          </a:xfrm>
          <a:prstGeom prst="rect">
            <a:avLst/>
          </a:prstGeom>
        </p:spPr>
      </p:pic>
      <p:pic>
        <p:nvPicPr>
          <p:cNvPr id="6" name="Picture 5"/>
          <p:cNvPicPr>
            <a:picLocks noChangeAspect="1"/>
          </p:cNvPicPr>
          <p:nvPr/>
        </p:nvPicPr>
        <p:blipFill>
          <a:blip r:embed="rId3"/>
          <a:stretch>
            <a:fillRect/>
          </a:stretch>
        </p:blipFill>
        <p:spPr>
          <a:xfrm>
            <a:off x="355913" y="2714835"/>
            <a:ext cx="8782427" cy="3386539"/>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smtClean="0">
                <a:solidFill>
                  <a:srgbClr val="00B050"/>
                </a:solidFill>
              </a:rPr>
              <a:t>Transpose of a Matrix</a:t>
            </a:r>
            <a:endParaRPr lang="en-AU" sz="2800" b="1" u="sng" dirty="0">
              <a:solidFill>
                <a:srgbClr val="00B050"/>
              </a:solidFill>
            </a:endParaRPr>
          </a:p>
        </p:txBody>
      </p:sp>
    </p:spTree>
    <p:extLst>
      <p:ext uri="{BB962C8B-B14F-4D97-AF65-F5344CB8AC3E}">
        <p14:creationId xmlns:p14="http://schemas.microsoft.com/office/powerpoint/2010/main" val="330855993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200</a:t>
            </a:fld>
            <a:endParaRPr lang="en-AU"/>
          </a:p>
        </p:txBody>
      </p:sp>
      <p:pic>
        <p:nvPicPr>
          <p:cNvPr id="4" name="Picture 3"/>
          <p:cNvPicPr>
            <a:picLocks noChangeAspect="1"/>
          </p:cNvPicPr>
          <p:nvPr/>
        </p:nvPicPr>
        <p:blipFill>
          <a:blip r:embed="rId2"/>
          <a:stretch>
            <a:fillRect/>
          </a:stretch>
        </p:blipFill>
        <p:spPr>
          <a:xfrm>
            <a:off x="431307" y="239734"/>
            <a:ext cx="9449605" cy="1704975"/>
          </a:xfrm>
          <a:prstGeom prst="rect">
            <a:avLst/>
          </a:prstGeom>
        </p:spPr>
      </p:pic>
      <p:pic>
        <p:nvPicPr>
          <p:cNvPr id="5" name="Picture 4"/>
          <p:cNvPicPr>
            <a:picLocks noChangeAspect="1"/>
          </p:cNvPicPr>
          <p:nvPr/>
        </p:nvPicPr>
        <p:blipFill>
          <a:blip r:embed="rId3"/>
          <a:stretch>
            <a:fillRect/>
          </a:stretch>
        </p:blipFill>
        <p:spPr>
          <a:xfrm>
            <a:off x="547696" y="2411703"/>
            <a:ext cx="9098579" cy="2015770"/>
          </a:xfrm>
          <a:prstGeom prst="rect">
            <a:avLst/>
          </a:prstGeom>
        </p:spPr>
      </p:pic>
    </p:spTree>
    <p:extLst>
      <p:ext uri="{BB962C8B-B14F-4D97-AF65-F5344CB8AC3E}">
        <p14:creationId xmlns:p14="http://schemas.microsoft.com/office/powerpoint/2010/main" val="38074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201</a:t>
            </a:fld>
            <a:endParaRPr lang="en-AU"/>
          </a:p>
        </p:txBody>
      </p:sp>
      <p:pic>
        <p:nvPicPr>
          <p:cNvPr id="4" name="Picture 3"/>
          <p:cNvPicPr>
            <a:picLocks noChangeAspect="1"/>
          </p:cNvPicPr>
          <p:nvPr/>
        </p:nvPicPr>
        <p:blipFill>
          <a:blip r:embed="rId2"/>
          <a:stretch>
            <a:fillRect/>
          </a:stretch>
        </p:blipFill>
        <p:spPr>
          <a:xfrm>
            <a:off x="1347785" y="1089102"/>
            <a:ext cx="4759934" cy="530784"/>
          </a:xfrm>
          <a:prstGeom prst="rect">
            <a:avLst/>
          </a:prstGeom>
        </p:spPr>
      </p:pic>
      <p:pic>
        <p:nvPicPr>
          <p:cNvPr id="5" name="Picture 4"/>
          <p:cNvPicPr>
            <a:picLocks noChangeAspect="1"/>
          </p:cNvPicPr>
          <p:nvPr/>
        </p:nvPicPr>
        <p:blipFill>
          <a:blip r:embed="rId3"/>
          <a:stretch>
            <a:fillRect/>
          </a:stretch>
        </p:blipFill>
        <p:spPr>
          <a:xfrm>
            <a:off x="638579" y="1089102"/>
            <a:ext cx="709206" cy="384153"/>
          </a:xfrm>
          <a:prstGeom prst="rect">
            <a:avLst/>
          </a:prstGeom>
        </p:spPr>
      </p:pic>
      <p:pic>
        <p:nvPicPr>
          <p:cNvPr id="6" name="Picture 5"/>
          <p:cNvPicPr>
            <a:picLocks noChangeAspect="1"/>
          </p:cNvPicPr>
          <p:nvPr/>
        </p:nvPicPr>
        <p:blipFill>
          <a:blip r:embed="rId4"/>
          <a:stretch>
            <a:fillRect/>
          </a:stretch>
        </p:blipFill>
        <p:spPr>
          <a:xfrm>
            <a:off x="850945" y="0"/>
            <a:ext cx="3489148" cy="770250"/>
          </a:xfrm>
          <a:prstGeom prst="rect">
            <a:avLst/>
          </a:prstGeom>
        </p:spPr>
      </p:pic>
      <p:pic>
        <p:nvPicPr>
          <p:cNvPr id="8" name="Picture 7"/>
          <p:cNvPicPr>
            <a:picLocks noChangeAspect="1"/>
          </p:cNvPicPr>
          <p:nvPr/>
        </p:nvPicPr>
        <p:blipFill>
          <a:blip r:embed="rId5"/>
          <a:stretch>
            <a:fillRect/>
          </a:stretch>
        </p:blipFill>
        <p:spPr>
          <a:xfrm>
            <a:off x="6097587" y="1150142"/>
            <a:ext cx="5843877" cy="469744"/>
          </a:xfrm>
          <a:prstGeom prst="rect">
            <a:avLst/>
          </a:prstGeom>
        </p:spPr>
      </p:pic>
      <p:pic>
        <p:nvPicPr>
          <p:cNvPr id="9" name="Picture 8"/>
          <p:cNvPicPr>
            <a:picLocks noChangeAspect="1"/>
          </p:cNvPicPr>
          <p:nvPr/>
        </p:nvPicPr>
        <p:blipFill>
          <a:blip r:embed="rId6"/>
          <a:stretch>
            <a:fillRect/>
          </a:stretch>
        </p:blipFill>
        <p:spPr>
          <a:xfrm>
            <a:off x="3962534" y="1828358"/>
            <a:ext cx="3655160" cy="992115"/>
          </a:xfrm>
          <a:prstGeom prst="rect">
            <a:avLst/>
          </a:prstGeom>
        </p:spPr>
      </p:pic>
      <p:pic>
        <p:nvPicPr>
          <p:cNvPr id="10" name="Picture 9"/>
          <p:cNvPicPr>
            <a:picLocks noChangeAspect="1"/>
          </p:cNvPicPr>
          <p:nvPr/>
        </p:nvPicPr>
        <p:blipFill>
          <a:blip r:embed="rId7"/>
          <a:stretch>
            <a:fillRect/>
          </a:stretch>
        </p:blipFill>
        <p:spPr>
          <a:xfrm>
            <a:off x="748516" y="3115306"/>
            <a:ext cx="11074289" cy="1098975"/>
          </a:xfrm>
          <a:prstGeom prst="rect">
            <a:avLst/>
          </a:prstGeom>
        </p:spPr>
      </p:pic>
      <p:pic>
        <p:nvPicPr>
          <p:cNvPr id="11" name="Picture 10"/>
          <p:cNvPicPr>
            <a:picLocks noChangeAspect="1"/>
          </p:cNvPicPr>
          <p:nvPr/>
        </p:nvPicPr>
        <p:blipFill>
          <a:blip r:embed="rId8"/>
          <a:stretch>
            <a:fillRect/>
          </a:stretch>
        </p:blipFill>
        <p:spPr>
          <a:xfrm>
            <a:off x="375261" y="4346011"/>
            <a:ext cx="11444651" cy="1589038"/>
          </a:xfrm>
          <a:prstGeom prst="rect">
            <a:avLst/>
          </a:prstGeom>
        </p:spPr>
      </p:pic>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6929640" y="2635920"/>
              <a:ext cx="2143080" cy="1282320"/>
            </p14:xfrm>
          </p:contentPart>
        </mc:Choice>
        <mc:Fallback xmlns="">
          <p:pic>
            <p:nvPicPr>
              <p:cNvPr id="7" name="Ink 6"/>
              <p:cNvPicPr/>
              <p:nvPr/>
            </p:nvPicPr>
            <p:blipFill>
              <a:blip r:embed="rId10"/>
              <a:stretch>
                <a:fillRect/>
              </a:stretch>
            </p:blipFill>
            <p:spPr>
              <a:xfrm>
                <a:off x="6920280" y="2626560"/>
                <a:ext cx="2161800" cy="1301040"/>
              </a:xfrm>
              <a:prstGeom prst="rect">
                <a:avLst/>
              </a:prstGeom>
            </p:spPr>
          </p:pic>
        </mc:Fallback>
      </mc:AlternateContent>
    </p:spTree>
    <p:extLst>
      <p:ext uri="{BB962C8B-B14F-4D97-AF65-F5344CB8AC3E}">
        <p14:creationId xmlns:p14="http://schemas.microsoft.com/office/powerpoint/2010/main" val="416557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202</a:t>
            </a:fld>
            <a:endParaRPr lang="en-AU"/>
          </a:p>
        </p:txBody>
      </p:sp>
      <p:pic>
        <p:nvPicPr>
          <p:cNvPr id="5" name="Picture 4"/>
          <p:cNvPicPr>
            <a:picLocks noChangeAspect="1"/>
          </p:cNvPicPr>
          <p:nvPr/>
        </p:nvPicPr>
        <p:blipFill>
          <a:blip r:embed="rId2"/>
          <a:stretch>
            <a:fillRect/>
          </a:stretch>
        </p:blipFill>
        <p:spPr>
          <a:xfrm>
            <a:off x="261937" y="183791"/>
            <a:ext cx="11428364" cy="1760919"/>
          </a:xfrm>
          <a:prstGeom prst="rect">
            <a:avLst/>
          </a:prstGeom>
        </p:spPr>
      </p:pic>
      <p:pic>
        <p:nvPicPr>
          <p:cNvPr id="6" name="Picture 5"/>
          <p:cNvPicPr>
            <a:picLocks noChangeAspect="1"/>
          </p:cNvPicPr>
          <p:nvPr/>
        </p:nvPicPr>
        <p:blipFill>
          <a:blip r:embed="rId3"/>
          <a:stretch>
            <a:fillRect/>
          </a:stretch>
        </p:blipFill>
        <p:spPr>
          <a:xfrm>
            <a:off x="261937" y="2344758"/>
            <a:ext cx="9831892" cy="1106780"/>
          </a:xfrm>
          <a:prstGeom prst="rect">
            <a:avLst/>
          </a:prstGeom>
        </p:spPr>
      </p:pic>
      <p:pic>
        <p:nvPicPr>
          <p:cNvPr id="7" name="Picture 6"/>
          <p:cNvPicPr>
            <a:picLocks noChangeAspect="1"/>
          </p:cNvPicPr>
          <p:nvPr/>
        </p:nvPicPr>
        <p:blipFill>
          <a:blip r:embed="rId4"/>
          <a:stretch>
            <a:fillRect/>
          </a:stretch>
        </p:blipFill>
        <p:spPr>
          <a:xfrm>
            <a:off x="392470" y="4196499"/>
            <a:ext cx="8586498" cy="1302779"/>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361680" y="851760"/>
              <a:ext cx="6930000" cy="5459760"/>
            </p14:xfrm>
          </p:contentPart>
        </mc:Choice>
        <mc:Fallback xmlns="">
          <p:pic>
            <p:nvPicPr>
              <p:cNvPr id="4" name="Ink 3"/>
              <p:cNvPicPr/>
              <p:nvPr/>
            </p:nvPicPr>
            <p:blipFill>
              <a:blip r:embed="rId6"/>
              <a:stretch>
                <a:fillRect/>
              </a:stretch>
            </p:blipFill>
            <p:spPr>
              <a:xfrm>
                <a:off x="3352320" y="842400"/>
                <a:ext cx="6948720" cy="5478480"/>
              </a:xfrm>
              <a:prstGeom prst="rect">
                <a:avLst/>
              </a:prstGeom>
            </p:spPr>
          </p:pic>
        </mc:Fallback>
      </mc:AlternateContent>
    </p:spTree>
    <p:extLst>
      <p:ext uri="{BB962C8B-B14F-4D97-AF65-F5344CB8AC3E}">
        <p14:creationId xmlns:p14="http://schemas.microsoft.com/office/powerpoint/2010/main" val="347656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203</a:t>
            </a:fld>
            <a:endParaRPr lang="en-AU"/>
          </a:p>
        </p:txBody>
      </p:sp>
      <p:pic>
        <p:nvPicPr>
          <p:cNvPr id="4" name="Picture 3"/>
          <p:cNvPicPr>
            <a:picLocks noChangeAspect="1"/>
          </p:cNvPicPr>
          <p:nvPr/>
        </p:nvPicPr>
        <p:blipFill>
          <a:blip r:embed="rId2"/>
          <a:stretch>
            <a:fillRect/>
          </a:stretch>
        </p:blipFill>
        <p:spPr>
          <a:xfrm>
            <a:off x="441258" y="470263"/>
            <a:ext cx="10902145" cy="561703"/>
          </a:xfrm>
          <a:prstGeom prst="rect">
            <a:avLst/>
          </a:prstGeom>
        </p:spPr>
      </p:pic>
      <p:cxnSp>
        <p:nvCxnSpPr>
          <p:cNvPr id="6" name="Straight Connector 5"/>
          <p:cNvCxnSpPr/>
          <p:nvPr/>
        </p:nvCxnSpPr>
        <p:spPr>
          <a:xfrm flipV="1">
            <a:off x="441258" y="1031966"/>
            <a:ext cx="11001805" cy="26125"/>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stretch>
            <a:fillRect/>
          </a:stretch>
        </p:blipFill>
        <p:spPr>
          <a:xfrm>
            <a:off x="285885" y="1593669"/>
            <a:ext cx="3385409" cy="666205"/>
          </a:xfrm>
          <a:prstGeom prst="rect">
            <a:avLst/>
          </a:prstGeom>
        </p:spPr>
      </p:pic>
      <p:pic>
        <p:nvPicPr>
          <p:cNvPr id="8" name="Picture 7"/>
          <p:cNvPicPr>
            <a:picLocks noChangeAspect="1"/>
          </p:cNvPicPr>
          <p:nvPr/>
        </p:nvPicPr>
        <p:blipFill>
          <a:blip r:embed="rId4"/>
          <a:stretch>
            <a:fillRect/>
          </a:stretch>
        </p:blipFill>
        <p:spPr>
          <a:xfrm>
            <a:off x="3543300" y="2722880"/>
            <a:ext cx="3865720" cy="1480820"/>
          </a:xfrm>
          <a:prstGeom prst="rect">
            <a:avLst/>
          </a:prstGeom>
        </p:spPr>
      </p:pic>
      <p:cxnSp>
        <p:nvCxnSpPr>
          <p:cNvPr id="9" name="Straight Connector 8"/>
          <p:cNvCxnSpPr/>
          <p:nvPr/>
        </p:nvCxnSpPr>
        <p:spPr>
          <a:xfrm>
            <a:off x="441258" y="2158274"/>
            <a:ext cx="310204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127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204</a:t>
            </a:fld>
            <a:endParaRPr lang="en-AU"/>
          </a:p>
        </p:txBody>
      </p:sp>
      <p:pic>
        <p:nvPicPr>
          <p:cNvPr id="4" name="Picture 3"/>
          <p:cNvPicPr>
            <a:picLocks noChangeAspect="1"/>
          </p:cNvPicPr>
          <p:nvPr/>
        </p:nvPicPr>
        <p:blipFill>
          <a:blip r:embed="rId2"/>
          <a:stretch>
            <a:fillRect/>
          </a:stretch>
        </p:blipFill>
        <p:spPr>
          <a:xfrm>
            <a:off x="131567" y="1004550"/>
            <a:ext cx="11676018" cy="4519749"/>
          </a:xfrm>
          <a:prstGeom prst="rect">
            <a:avLst/>
          </a:prstGeom>
        </p:spPr>
      </p:pic>
      <p:cxnSp>
        <p:nvCxnSpPr>
          <p:cNvPr id="5" name="Straight Connector 4"/>
          <p:cNvCxnSpPr/>
          <p:nvPr/>
        </p:nvCxnSpPr>
        <p:spPr>
          <a:xfrm flipV="1">
            <a:off x="0" y="5970570"/>
            <a:ext cx="12192000" cy="42944"/>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stretch>
            <a:fillRect/>
          </a:stretch>
        </p:blipFill>
        <p:spPr>
          <a:xfrm>
            <a:off x="402024" y="219835"/>
            <a:ext cx="6568321" cy="33844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738240" y="1667520"/>
              <a:ext cx="8059680" cy="3630960"/>
            </p14:xfrm>
          </p:contentPart>
        </mc:Choice>
        <mc:Fallback xmlns="">
          <p:pic>
            <p:nvPicPr>
              <p:cNvPr id="6" name="Ink 5"/>
              <p:cNvPicPr/>
              <p:nvPr/>
            </p:nvPicPr>
            <p:blipFill>
              <a:blip r:embed="rId5"/>
              <a:stretch>
                <a:fillRect/>
              </a:stretch>
            </p:blipFill>
            <p:spPr>
              <a:xfrm>
                <a:off x="3728880" y="1658160"/>
                <a:ext cx="8078400" cy="3649680"/>
              </a:xfrm>
              <a:prstGeom prst="rect">
                <a:avLst/>
              </a:prstGeom>
            </p:spPr>
          </p:pic>
        </mc:Fallback>
      </mc:AlternateContent>
    </p:spTree>
    <p:extLst>
      <p:ext uri="{BB962C8B-B14F-4D97-AF65-F5344CB8AC3E}">
        <p14:creationId xmlns:p14="http://schemas.microsoft.com/office/powerpoint/2010/main" val="219111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205</a:t>
            </a:fld>
            <a:endParaRPr lang="en-AU"/>
          </a:p>
        </p:txBody>
      </p:sp>
      <p:pic>
        <p:nvPicPr>
          <p:cNvPr id="4" name="Picture 3"/>
          <p:cNvPicPr>
            <a:picLocks noChangeAspect="1"/>
          </p:cNvPicPr>
          <p:nvPr/>
        </p:nvPicPr>
        <p:blipFill>
          <a:blip r:embed="rId2"/>
          <a:stretch>
            <a:fillRect/>
          </a:stretch>
        </p:blipFill>
        <p:spPr>
          <a:xfrm>
            <a:off x="91440" y="0"/>
            <a:ext cx="3345452" cy="1211284"/>
          </a:xfrm>
          <a:prstGeom prst="rect">
            <a:avLst/>
          </a:prstGeom>
        </p:spPr>
      </p:pic>
      <p:pic>
        <p:nvPicPr>
          <p:cNvPr id="5" name="Picture 4"/>
          <p:cNvPicPr>
            <a:picLocks noChangeAspect="1"/>
          </p:cNvPicPr>
          <p:nvPr/>
        </p:nvPicPr>
        <p:blipFill>
          <a:blip r:embed="rId3"/>
          <a:stretch>
            <a:fillRect/>
          </a:stretch>
        </p:blipFill>
        <p:spPr>
          <a:xfrm>
            <a:off x="0" y="975543"/>
            <a:ext cx="11991699" cy="1332411"/>
          </a:xfrm>
          <a:prstGeom prst="rect">
            <a:avLst/>
          </a:prstGeom>
        </p:spPr>
      </p:pic>
      <p:pic>
        <p:nvPicPr>
          <p:cNvPr id="7" name="Picture 6"/>
          <p:cNvPicPr>
            <a:picLocks noChangeAspect="1"/>
          </p:cNvPicPr>
          <p:nvPr/>
        </p:nvPicPr>
        <p:blipFill>
          <a:blip r:embed="rId4"/>
          <a:stretch>
            <a:fillRect/>
          </a:stretch>
        </p:blipFill>
        <p:spPr>
          <a:xfrm>
            <a:off x="523379" y="2457299"/>
            <a:ext cx="10689104" cy="3589724"/>
          </a:xfrm>
          <a:prstGeom prst="rect">
            <a:avLst/>
          </a:prstGeom>
        </p:spPr>
      </p:pic>
      <p:cxnSp>
        <p:nvCxnSpPr>
          <p:cNvPr id="9" name="Straight Connector 8"/>
          <p:cNvCxnSpPr/>
          <p:nvPr/>
        </p:nvCxnSpPr>
        <p:spPr>
          <a:xfrm>
            <a:off x="1449977" y="2965269"/>
            <a:ext cx="6858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a:off x="334850" y="747486"/>
            <a:ext cx="2499790" cy="1016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5"/>
          <a:stretch>
            <a:fillRect/>
          </a:stretch>
        </p:blipFill>
        <p:spPr>
          <a:xfrm>
            <a:off x="-90152" y="2412383"/>
            <a:ext cx="2246157" cy="478214"/>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846800" y="3379680"/>
              <a:ext cx="6705720" cy="2107080"/>
            </p14:xfrm>
          </p:contentPart>
        </mc:Choice>
        <mc:Fallback xmlns="">
          <p:pic>
            <p:nvPicPr>
              <p:cNvPr id="6" name="Ink 5"/>
              <p:cNvPicPr/>
              <p:nvPr/>
            </p:nvPicPr>
            <p:blipFill>
              <a:blip r:embed="rId7"/>
              <a:stretch>
                <a:fillRect/>
              </a:stretch>
            </p:blipFill>
            <p:spPr>
              <a:xfrm>
                <a:off x="1837440" y="3370320"/>
                <a:ext cx="6724440" cy="2125800"/>
              </a:xfrm>
              <a:prstGeom prst="rect">
                <a:avLst/>
              </a:prstGeom>
            </p:spPr>
          </p:pic>
        </mc:Fallback>
      </mc:AlternateContent>
    </p:spTree>
    <p:extLst>
      <p:ext uri="{BB962C8B-B14F-4D97-AF65-F5344CB8AC3E}">
        <p14:creationId xmlns:p14="http://schemas.microsoft.com/office/powerpoint/2010/main" val="13661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206</a:t>
            </a:fld>
            <a:endParaRPr lang="en-AU"/>
          </a:p>
        </p:txBody>
      </p:sp>
      <p:pic>
        <p:nvPicPr>
          <p:cNvPr id="4" name="Picture 3"/>
          <p:cNvPicPr>
            <a:picLocks noChangeAspect="1"/>
          </p:cNvPicPr>
          <p:nvPr/>
        </p:nvPicPr>
        <p:blipFill>
          <a:blip r:embed="rId2"/>
          <a:stretch>
            <a:fillRect/>
          </a:stretch>
        </p:blipFill>
        <p:spPr>
          <a:xfrm>
            <a:off x="297767" y="240002"/>
            <a:ext cx="6776836" cy="413609"/>
          </a:xfrm>
          <a:prstGeom prst="rect">
            <a:avLst/>
          </a:prstGeom>
        </p:spPr>
      </p:pic>
      <p:pic>
        <p:nvPicPr>
          <p:cNvPr id="5" name="Picture 4"/>
          <p:cNvPicPr>
            <a:picLocks noChangeAspect="1"/>
          </p:cNvPicPr>
          <p:nvPr/>
        </p:nvPicPr>
        <p:blipFill>
          <a:blip r:embed="rId3"/>
          <a:stretch>
            <a:fillRect/>
          </a:stretch>
        </p:blipFill>
        <p:spPr>
          <a:xfrm>
            <a:off x="867578" y="993618"/>
            <a:ext cx="9551429" cy="2258989"/>
          </a:xfrm>
          <a:prstGeom prst="rect">
            <a:avLst/>
          </a:prstGeom>
        </p:spPr>
      </p:pic>
      <p:pic>
        <p:nvPicPr>
          <p:cNvPr id="6" name="Picture 5"/>
          <p:cNvPicPr>
            <a:picLocks noChangeAspect="1"/>
          </p:cNvPicPr>
          <p:nvPr/>
        </p:nvPicPr>
        <p:blipFill>
          <a:blip r:embed="rId4"/>
          <a:stretch>
            <a:fillRect/>
          </a:stretch>
        </p:blipFill>
        <p:spPr>
          <a:xfrm>
            <a:off x="184058" y="3592614"/>
            <a:ext cx="6374055" cy="372950"/>
          </a:xfrm>
          <a:prstGeom prst="rect">
            <a:avLst/>
          </a:prstGeom>
        </p:spPr>
      </p:pic>
      <p:pic>
        <p:nvPicPr>
          <p:cNvPr id="7" name="Picture 6"/>
          <p:cNvPicPr>
            <a:picLocks noChangeAspect="1"/>
          </p:cNvPicPr>
          <p:nvPr/>
        </p:nvPicPr>
        <p:blipFill>
          <a:blip r:embed="rId5"/>
          <a:stretch>
            <a:fillRect/>
          </a:stretch>
        </p:blipFill>
        <p:spPr>
          <a:xfrm>
            <a:off x="516640" y="4414720"/>
            <a:ext cx="10340250" cy="1585927"/>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733280" y="1362960"/>
              <a:ext cx="4088520" cy="1748160"/>
            </p14:xfrm>
          </p:contentPart>
        </mc:Choice>
        <mc:Fallback xmlns="">
          <p:pic>
            <p:nvPicPr>
              <p:cNvPr id="8" name="Ink 7"/>
              <p:cNvPicPr/>
              <p:nvPr/>
            </p:nvPicPr>
            <p:blipFill>
              <a:blip r:embed="rId7"/>
              <a:stretch>
                <a:fillRect/>
              </a:stretch>
            </p:blipFill>
            <p:spPr>
              <a:xfrm>
                <a:off x="4723920" y="1353600"/>
                <a:ext cx="4107240" cy="1766880"/>
              </a:xfrm>
              <a:prstGeom prst="rect">
                <a:avLst/>
              </a:prstGeom>
            </p:spPr>
          </p:pic>
        </mc:Fallback>
      </mc:AlternateContent>
    </p:spTree>
    <p:extLst>
      <p:ext uri="{BB962C8B-B14F-4D97-AF65-F5344CB8AC3E}">
        <p14:creationId xmlns:p14="http://schemas.microsoft.com/office/powerpoint/2010/main" val="37151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207</a:t>
            </a:fld>
            <a:endParaRPr lang="en-AU"/>
          </a:p>
        </p:txBody>
      </p:sp>
      <p:pic>
        <p:nvPicPr>
          <p:cNvPr id="4" name="Picture 3"/>
          <p:cNvPicPr>
            <a:picLocks noChangeAspect="1"/>
          </p:cNvPicPr>
          <p:nvPr/>
        </p:nvPicPr>
        <p:blipFill>
          <a:blip r:embed="rId2"/>
          <a:stretch>
            <a:fillRect/>
          </a:stretch>
        </p:blipFill>
        <p:spPr>
          <a:xfrm>
            <a:off x="0" y="190475"/>
            <a:ext cx="3971108" cy="1298961"/>
          </a:xfrm>
          <a:prstGeom prst="rect">
            <a:avLst/>
          </a:prstGeom>
        </p:spPr>
      </p:pic>
      <p:pic>
        <p:nvPicPr>
          <p:cNvPr id="5" name="Picture 4"/>
          <p:cNvPicPr>
            <a:picLocks noChangeAspect="1"/>
          </p:cNvPicPr>
          <p:nvPr/>
        </p:nvPicPr>
        <p:blipFill>
          <a:blip r:embed="rId3"/>
          <a:stretch>
            <a:fillRect/>
          </a:stretch>
        </p:blipFill>
        <p:spPr>
          <a:xfrm>
            <a:off x="138125" y="1867987"/>
            <a:ext cx="11520337" cy="1528355"/>
          </a:xfrm>
          <a:prstGeom prst="rect">
            <a:avLst/>
          </a:prstGeom>
        </p:spPr>
      </p:pic>
      <p:pic>
        <p:nvPicPr>
          <p:cNvPr id="6" name="Picture 5"/>
          <p:cNvPicPr>
            <a:picLocks noChangeAspect="1"/>
          </p:cNvPicPr>
          <p:nvPr/>
        </p:nvPicPr>
        <p:blipFill>
          <a:blip r:embed="rId4"/>
          <a:stretch>
            <a:fillRect/>
          </a:stretch>
        </p:blipFill>
        <p:spPr>
          <a:xfrm>
            <a:off x="357765" y="3879870"/>
            <a:ext cx="10273027" cy="2089856"/>
          </a:xfrm>
          <a:prstGeom prst="rect">
            <a:avLst/>
          </a:prstGeom>
        </p:spPr>
      </p:pic>
      <p:cxnSp>
        <p:nvCxnSpPr>
          <p:cNvPr id="7" name="Straight Connector 6"/>
          <p:cNvCxnSpPr/>
          <p:nvPr/>
        </p:nvCxnSpPr>
        <p:spPr>
          <a:xfrm flipV="1">
            <a:off x="344726" y="1377928"/>
            <a:ext cx="3626382" cy="653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3639600" y="2815200"/>
              <a:ext cx="7656120" cy="2349000"/>
            </p14:xfrm>
          </p:contentPart>
        </mc:Choice>
        <mc:Fallback xmlns="">
          <p:pic>
            <p:nvPicPr>
              <p:cNvPr id="8" name="Ink 7"/>
              <p:cNvPicPr/>
              <p:nvPr/>
            </p:nvPicPr>
            <p:blipFill>
              <a:blip r:embed="rId6"/>
              <a:stretch>
                <a:fillRect/>
              </a:stretch>
            </p:blipFill>
            <p:spPr>
              <a:xfrm>
                <a:off x="3630240" y="2805840"/>
                <a:ext cx="7674840" cy="2367720"/>
              </a:xfrm>
              <a:prstGeom prst="rect">
                <a:avLst/>
              </a:prstGeom>
            </p:spPr>
          </p:pic>
        </mc:Fallback>
      </mc:AlternateContent>
    </p:spTree>
    <p:extLst>
      <p:ext uri="{BB962C8B-B14F-4D97-AF65-F5344CB8AC3E}">
        <p14:creationId xmlns:p14="http://schemas.microsoft.com/office/powerpoint/2010/main" val="267615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208</a:t>
            </a:fld>
            <a:endParaRPr lang="en-AU"/>
          </a:p>
        </p:txBody>
      </p:sp>
      <p:pic>
        <p:nvPicPr>
          <p:cNvPr id="4" name="Picture 3"/>
          <p:cNvPicPr>
            <a:picLocks noChangeAspect="1"/>
          </p:cNvPicPr>
          <p:nvPr/>
        </p:nvPicPr>
        <p:blipFill>
          <a:blip r:embed="rId2"/>
          <a:stretch>
            <a:fillRect/>
          </a:stretch>
        </p:blipFill>
        <p:spPr>
          <a:xfrm>
            <a:off x="237574" y="987417"/>
            <a:ext cx="10974909" cy="4722865"/>
          </a:xfrm>
          <a:prstGeom prst="rect">
            <a:avLst/>
          </a:prstGeom>
        </p:spPr>
      </p:pic>
      <p:sp>
        <p:nvSpPr>
          <p:cNvPr id="5" name="TextBox 4"/>
          <p:cNvSpPr txBox="1"/>
          <p:nvPr/>
        </p:nvSpPr>
        <p:spPr>
          <a:xfrm>
            <a:off x="444500" y="237914"/>
            <a:ext cx="9455958" cy="532795"/>
          </a:xfrm>
          <a:prstGeom prst="rect">
            <a:avLst/>
          </a:prstGeom>
          <a:noFill/>
        </p:spPr>
        <p:txBody>
          <a:bodyPr wrap="square" rtlCol="0">
            <a:spAutoFit/>
          </a:bodyPr>
          <a:lstStyle/>
          <a:p>
            <a:r>
              <a:rPr lang="en-US" sz="2800" u="sng" dirty="0" smtClean="0">
                <a:solidFill>
                  <a:srgbClr val="0070C0"/>
                </a:solidFill>
              </a:rPr>
              <a:t>Technique for making an orthogonal set an orthonormal Set</a:t>
            </a:r>
            <a:endParaRPr lang="en-US" sz="2800" u="sng" dirty="0">
              <a:solidFill>
                <a:srgbClr val="0070C0"/>
              </a:solidFill>
            </a:endParaRP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8283240" y="4697640"/>
              <a:ext cx="654840" cy="197640"/>
            </p14:xfrm>
          </p:contentPart>
        </mc:Choice>
        <mc:Fallback xmlns="">
          <p:pic>
            <p:nvPicPr>
              <p:cNvPr id="6" name="Ink 5"/>
              <p:cNvPicPr/>
              <p:nvPr/>
            </p:nvPicPr>
            <p:blipFill>
              <a:blip r:embed="rId4"/>
              <a:stretch>
                <a:fillRect/>
              </a:stretch>
            </p:blipFill>
            <p:spPr>
              <a:xfrm>
                <a:off x="8273880" y="4688280"/>
                <a:ext cx="673560" cy="216360"/>
              </a:xfrm>
              <a:prstGeom prst="rect">
                <a:avLst/>
              </a:prstGeom>
            </p:spPr>
          </p:pic>
        </mc:Fallback>
      </mc:AlternateContent>
    </p:spTree>
    <p:extLst>
      <p:ext uri="{BB962C8B-B14F-4D97-AF65-F5344CB8AC3E}">
        <p14:creationId xmlns:p14="http://schemas.microsoft.com/office/powerpoint/2010/main" val="403641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209</a:t>
            </a:fld>
            <a:endParaRPr lang="en-AU"/>
          </a:p>
        </p:txBody>
      </p:sp>
      <p:pic>
        <p:nvPicPr>
          <p:cNvPr id="4" name="Picture 3"/>
          <p:cNvPicPr>
            <a:picLocks noChangeAspect="1"/>
          </p:cNvPicPr>
          <p:nvPr/>
        </p:nvPicPr>
        <p:blipFill>
          <a:blip r:embed="rId2"/>
          <a:stretch>
            <a:fillRect/>
          </a:stretch>
        </p:blipFill>
        <p:spPr>
          <a:xfrm>
            <a:off x="1212149" y="572678"/>
            <a:ext cx="6420551" cy="722312"/>
          </a:xfrm>
          <a:prstGeom prst="rect">
            <a:avLst/>
          </a:prstGeom>
        </p:spPr>
      </p:pic>
      <p:pic>
        <p:nvPicPr>
          <p:cNvPr id="5" name="Picture 4"/>
          <p:cNvPicPr>
            <a:picLocks noChangeAspect="1"/>
          </p:cNvPicPr>
          <p:nvPr/>
        </p:nvPicPr>
        <p:blipFill>
          <a:blip r:embed="rId3"/>
          <a:stretch>
            <a:fillRect/>
          </a:stretch>
        </p:blipFill>
        <p:spPr>
          <a:xfrm>
            <a:off x="295451" y="1872170"/>
            <a:ext cx="10917032" cy="2915729"/>
          </a:xfrm>
          <a:prstGeom prst="rect">
            <a:avLst/>
          </a:prstGeom>
        </p:spPr>
      </p:pic>
      <p:cxnSp>
        <p:nvCxnSpPr>
          <p:cNvPr id="6" name="Straight Connector 5"/>
          <p:cNvCxnSpPr/>
          <p:nvPr/>
        </p:nvCxnSpPr>
        <p:spPr>
          <a:xfrm flipV="1">
            <a:off x="0" y="5012382"/>
            <a:ext cx="12192000" cy="4294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3065760" y="2322000"/>
              <a:ext cx="7091640" cy="1004400"/>
            </p14:xfrm>
          </p:contentPart>
        </mc:Choice>
        <mc:Fallback xmlns="">
          <p:pic>
            <p:nvPicPr>
              <p:cNvPr id="7" name="Ink 6"/>
              <p:cNvPicPr/>
              <p:nvPr/>
            </p:nvPicPr>
            <p:blipFill>
              <a:blip r:embed="rId5"/>
              <a:stretch>
                <a:fillRect/>
              </a:stretch>
            </p:blipFill>
            <p:spPr>
              <a:xfrm>
                <a:off x="3056400" y="2312640"/>
                <a:ext cx="7110360" cy="1023120"/>
              </a:xfrm>
              <a:prstGeom prst="rect">
                <a:avLst/>
              </a:prstGeom>
            </p:spPr>
          </p:pic>
        </mc:Fallback>
      </mc:AlternateContent>
    </p:spTree>
    <p:extLst>
      <p:ext uri="{BB962C8B-B14F-4D97-AF65-F5344CB8AC3E}">
        <p14:creationId xmlns:p14="http://schemas.microsoft.com/office/powerpoint/2010/main" val="207777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a:t>
            </a:fld>
            <a:endParaRPr lang="en-AU"/>
          </a:p>
        </p:txBody>
      </p:sp>
      <p:pic>
        <p:nvPicPr>
          <p:cNvPr id="4" name="Picture 3"/>
          <p:cNvPicPr>
            <a:picLocks noChangeAspect="1"/>
          </p:cNvPicPr>
          <p:nvPr/>
        </p:nvPicPr>
        <p:blipFill>
          <a:blip r:embed="rId2"/>
          <a:stretch>
            <a:fillRect/>
          </a:stretch>
        </p:blipFill>
        <p:spPr>
          <a:xfrm>
            <a:off x="257939" y="940157"/>
            <a:ext cx="11679295" cy="3701858"/>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smtClean="0">
                <a:solidFill>
                  <a:srgbClr val="00B050"/>
                </a:solidFill>
              </a:rPr>
              <a:t>Properties of Transpose </a:t>
            </a:r>
            <a:endParaRPr lang="en-AU" sz="2800" b="1" u="sng" dirty="0">
              <a:solidFill>
                <a:srgbClr val="00B050"/>
              </a:solidFill>
            </a:endParaRPr>
          </a:p>
        </p:txBody>
      </p:sp>
    </p:spTree>
    <p:extLst>
      <p:ext uri="{BB962C8B-B14F-4D97-AF65-F5344CB8AC3E}">
        <p14:creationId xmlns:p14="http://schemas.microsoft.com/office/powerpoint/2010/main" val="3919588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210</a:t>
            </a:fld>
            <a:endParaRPr lang="en-AU"/>
          </a:p>
        </p:txBody>
      </p:sp>
      <p:pic>
        <p:nvPicPr>
          <p:cNvPr id="6" name="Picture 5"/>
          <p:cNvPicPr>
            <a:picLocks noChangeAspect="1"/>
          </p:cNvPicPr>
          <p:nvPr/>
        </p:nvPicPr>
        <p:blipFill>
          <a:blip r:embed="rId2"/>
          <a:stretch>
            <a:fillRect/>
          </a:stretch>
        </p:blipFill>
        <p:spPr>
          <a:xfrm>
            <a:off x="370790" y="1054100"/>
            <a:ext cx="9851978" cy="2514600"/>
          </a:xfrm>
          <a:prstGeom prst="rect">
            <a:avLst/>
          </a:prstGeom>
        </p:spPr>
      </p:pic>
      <p:sp>
        <p:nvSpPr>
          <p:cNvPr id="7" name="TextBox 6"/>
          <p:cNvSpPr txBox="1"/>
          <p:nvPr/>
        </p:nvSpPr>
        <p:spPr>
          <a:xfrm>
            <a:off x="667334" y="232954"/>
            <a:ext cx="2366877" cy="646331"/>
          </a:xfrm>
          <a:prstGeom prst="rect">
            <a:avLst/>
          </a:prstGeom>
          <a:noFill/>
        </p:spPr>
        <p:txBody>
          <a:bodyPr wrap="square" rtlCol="0">
            <a:spAutoFit/>
          </a:bodyPr>
          <a:lstStyle/>
          <a:p>
            <a:r>
              <a:rPr lang="en-US" sz="3600" u="sng" dirty="0" smtClean="0">
                <a:solidFill>
                  <a:srgbClr val="00B050"/>
                </a:solidFill>
              </a:rPr>
              <a:t>Problem</a:t>
            </a:r>
            <a:endParaRPr lang="en-US" sz="3600" u="sng" dirty="0">
              <a:solidFill>
                <a:srgbClr val="00B050"/>
              </a:solidFill>
            </a:endParaRPr>
          </a:p>
        </p:txBody>
      </p:sp>
      <p:cxnSp>
        <p:nvCxnSpPr>
          <p:cNvPr id="8" name="Straight Connector 7"/>
          <p:cNvCxnSpPr/>
          <p:nvPr/>
        </p:nvCxnSpPr>
        <p:spPr>
          <a:xfrm flipV="1">
            <a:off x="0" y="4032667"/>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626860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211</a:t>
            </a:fld>
            <a:endParaRPr lang="en-AU"/>
          </a:p>
        </p:txBody>
      </p:sp>
      <p:pic>
        <p:nvPicPr>
          <p:cNvPr id="4" name="Picture 3"/>
          <p:cNvPicPr>
            <a:picLocks noChangeAspect="1"/>
          </p:cNvPicPr>
          <p:nvPr/>
        </p:nvPicPr>
        <p:blipFill>
          <a:blip r:embed="rId2"/>
          <a:stretch>
            <a:fillRect/>
          </a:stretch>
        </p:blipFill>
        <p:spPr>
          <a:xfrm>
            <a:off x="311506" y="86040"/>
            <a:ext cx="11952515" cy="1371600"/>
          </a:xfrm>
          <a:prstGeom prst="rect">
            <a:avLst/>
          </a:prstGeom>
        </p:spPr>
      </p:pic>
      <p:pic>
        <p:nvPicPr>
          <p:cNvPr id="6" name="Picture 5"/>
          <p:cNvPicPr>
            <a:picLocks noChangeAspect="1"/>
          </p:cNvPicPr>
          <p:nvPr/>
        </p:nvPicPr>
        <p:blipFill>
          <a:blip r:embed="rId3"/>
          <a:stretch>
            <a:fillRect/>
          </a:stretch>
        </p:blipFill>
        <p:spPr>
          <a:xfrm>
            <a:off x="574766" y="2757597"/>
            <a:ext cx="11425996" cy="2402231"/>
          </a:xfrm>
          <a:prstGeom prst="rect">
            <a:avLst/>
          </a:prstGeom>
        </p:spPr>
      </p:pic>
      <p:sp>
        <p:nvSpPr>
          <p:cNvPr id="5" name="TextBox 4"/>
          <p:cNvSpPr txBox="1"/>
          <p:nvPr/>
        </p:nvSpPr>
        <p:spPr>
          <a:xfrm>
            <a:off x="574766" y="1672046"/>
            <a:ext cx="8438605" cy="461665"/>
          </a:xfrm>
          <a:prstGeom prst="rect">
            <a:avLst/>
          </a:prstGeom>
          <a:noFill/>
        </p:spPr>
        <p:txBody>
          <a:bodyPr wrap="square" rtlCol="0">
            <a:spAutoFit/>
          </a:bodyPr>
          <a:lstStyle/>
          <a:p>
            <a:r>
              <a:rPr lang="en-US" sz="2400" dirty="0" smtClean="0"/>
              <a:t>Simply speaking, </a:t>
            </a:r>
            <a:r>
              <a:rPr lang="en-US" sz="2400" dirty="0" smtClean="0">
                <a:solidFill>
                  <a:srgbClr val="0070C0"/>
                </a:solidFill>
              </a:rPr>
              <a:t>orthogonality implies linear independency</a:t>
            </a:r>
            <a:endParaRPr lang="en-US" sz="2400" dirty="0">
              <a:solidFill>
                <a:srgbClr val="0070C0"/>
              </a:solidFill>
            </a:endParaRPr>
          </a:p>
        </p:txBody>
      </p:sp>
      <p:cxnSp>
        <p:nvCxnSpPr>
          <p:cNvPr id="7" name="Straight Connector 6"/>
          <p:cNvCxnSpPr/>
          <p:nvPr/>
        </p:nvCxnSpPr>
        <p:spPr>
          <a:xfrm flipV="1">
            <a:off x="1587" y="5378142"/>
            <a:ext cx="12192000" cy="4294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4052160" y="5101200"/>
              <a:ext cx="2331000" cy="27000"/>
            </p14:xfrm>
          </p:contentPart>
        </mc:Choice>
        <mc:Fallback xmlns="">
          <p:pic>
            <p:nvPicPr>
              <p:cNvPr id="8" name="Ink 7"/>
              <p:cNvPicPr/>
              <p:nvPr/>
            </p:nvPicPr>
            <p:blipFill>
              <a:blip r:embed="rId5"/>
              <a:stretch>
                <a:fillRect/>
              </a:stretch>
            </p:blipFill>
            <p:spPr>
              <a:xfrm>
                <a:off x="4042800" y="5091840"/>
                <a:ext cx="2349720" cy="45720"/>
              </a:xfrm>
              <a:prstGeom prst="rect">
                <a:avLst/>
              </a:prstGeom>
            </p:spPr>
          </p:pic>
        </mc:Fallback>
      </mc:AlternateContent>
    </p:spTree>
    <p:extLst>
      <p:ext uri="{BB962C8B-B14F-4D97-AF65-F5344CB8AC3E}">
        <p14:creationId xmlns:p14="http://schemas.microsoft.com/office/powerpoint/2010/main" val="361671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212</a:t>
            </a:fld>
            <a:endParaRPr lang="en-AU"/>
          </a:p>
        </p:txBody>
      </p:sp>
      <p:pic>
        <p:nvPicPr>
          <p:cNvPr id="4" name="Picture 3"/>
          <p:cNvPicPr>
            <a:picLocks noChangeAspect="1"/>
          </p:cNvPicPr>
          <p:nvPr/>
        </p:nvPicPr>
        <p:blipFill>
          <a:blip r:embed="rId2"/>
          <a:stretch>
            <a:fillRect/>
          </a:stretch>
        </p:blipFill>
        <p:spPr>
          <a:xfrm>
            <a:off x="152400" y="0"/>
            <a:ext cx="10655300" cy="6280454"/>
          </a:xfrm>
          <a:prstGeom prst="rect">
            <a:avLst/>
          </a:prstGeom>
        </p:spPr>
      </p:pic>
      <p:cxnSp>
        <p:nvCxnSpPr>
          <p:cNvPr id="5" name="Straight Connector 4"/>
          <p:cNvCxnSpPr/>
          <p:nvPr/>
        </p:nvCxnSpPr>
        <p:spPr>
          <a:xfrm>
            <a:off x="378823" y="692337"/>
            <a:ext cx="10428877" cy="1305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805840" y="914400"/>
              <a:ext cx="6535800" cy="2878200"/>
            </p14:xfrm>
          </p:contentPart>
        </mc:Choice>
        <mc:Fallback xmlns="">
          <p:pic>
            <p:nvPicPr>
              <p:cNvPr id="6" name="Ink 5"/>
              <p:cNvPicPr/>
              <p:nvPr/>
            </p:nvPicPr>
            <p:blipFill>
              <a:blip r:embed="rId4"/>
              <a:stretch>
                <a:fillRect/>
              </a:stretch>
            </p:blipFill>
            <p:spPr>
              <a:xfrm>
                <a:off x="2796480" y="905040"/>
                <a:ext cx="6554520" cy="2896920"/>
              </a:xfrm>
              <a:prstGeom prst="rect">
                <a:avLst/>
              </a:prstGeom>
            </p:spPr>
          </p:pic>
        </mc:Fallback>
      </mc:AlternateContent>
    </p:spTree>
    <p:extLst>
      <p:ext uri="{BB962C8B-B14F-4D97-AF65-F5344CB8AC3E}">
        <p14:creationId xmlns:p14="http://schemas.microsoft.com/office/powerpoint/2010/main" val="249782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213</a:t>
            </a:fld>
            <a:endParaRPr lang="en-AU"/>
          </a:p>
        </p:txBody>
      </p:sp>
      <p:pic>
        <p:nvPicPr>
          <p:cNvPr id="4" name="Picture 3"/>
          <p:cNvPicPr>
            <a:picLocks noChangeAspect="1"/>
          </p:cNvPicPr>
          <p:nvPr/>
        </p:nvPicPr>
        <p:blipFill>
          <a:blip r:embed="rId2"/>
          <a:stretch>
            <a:fillRect/>
          </a:stretch>
        </p:blipFill>
        <p:spPr>
          <a:xfrm>
            <a:off x="0" y="762000"/>
            <a:ext cx="12016043" cy="2400299"/>
          </a:xfrm>
          <a:prstGeom prst="rect">
            <a:avLst/>
          </a:prstGeom>
        </p:spPr>
      </p:pic>
      <p:sp>
        <p:nvSpPr>
          <p:cNvPr id="5" name="TextBox 4"/>
          <p:cNvSpPr txBox="1"/>
          <p:nvPr/>
        </p:nvSpPr>
        <p:spPr>
          <a:xfrm>
            <a:off x="296091" y="117566"/>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6" name="Picture 5"/>
          <p:cNvPicPr>
            <a:picLocks noChangeAspect="1"/>
          </p:cNvPicPr>
          <p:nvPr/>
        </p:nvPicPr>
        <p:blipFill>
          <a:blip r:embed="rId3"/>
          <a:stretch>
            <a:fillRect/>
          </a:stretch>
        </p:blipFill>
        <p:spPr>
          <a:xfrm>
            <a:off x="45206" y="3248482"/>
            <a:ext cx="4576528" cy="1068388"/>
          </a:xfrm>
          <a:prstGeom prst="rect">
            <a:avLst/>
          </a:prstGeom>
        </p:spPr>
      </p:pic>
      <p:pic>
        <p:nvPicPr>
          <p:cNvPr id="7" name="Picture 6"/>
          <p:cNvPicPr>
            <a:picLocks noChangeAspect="1"/>
          </p:cNvPicPr>
          <p:nvPr/>
        </p:nvPicPr>
        <p:blipFill>
          <a:blip r:embed="rId4"/>
          <a:stretch>
            <a:fillRect/>
          </a:stretch>
        </p:blipFill>
        <p:spPr>
          <a:xfrm>
            <a:off x="296091" y="4735513"/>
            <a:ext cx="1044515" cy="331787"/>
          </a:xfrm>
          <a:prstGeom prst="rect">
            <a:avLst/>
          </a:prstGeom>
        </p:spPr>
      </p:pic>
      <p:pic>
        <p:nvPicPr>
          <p:cNvPr id="8" name="Picture 7"/>
          <p:cNvPicPr>
            <a:picLocks noChangeAspect="1"/>
          </p:cNvPicPr>
          <p:nvPr/>
        </p:nvPicPr>
        <p:blipFill>
          <a:blip r:embed="rId5"/>
          <a:stretch>
            <a:fillRect/>
          </a:stretch>
        </p:blipFill>
        <p:spPr>
          <a:xfrm>
            <a:off x="1473200" y="4614180"/>
            <a:ext cx="342900" cy="642938"/>
          </a:xfrm>
          <a:prstGeom prst="rect">
            <a:avLst/>
          </a:prstGeom>
        </p:spPr>
      </p:pic>
      <p:pic>
        <p:nvPicPr>
          <p:cNvPr id="9" name="Picture 8"/>
          <p:cNvPicPr>
            <a:picLocks noChangeAspect="1"/>
          </p:cNvPicPr>
          <p:nvPr/>
        </p:nvPicPr>
        <p:blipFill>
          <a:blip r:embed="rId6"/>
          <a:stretch>
            <a:fillRect/>
          </a:stretch>
        </p:blipFill>
        <p:spPr>
          <a:xfrm>
            <a:off x="1948694" y="4614180"/>
            <a:ext cx="2184764" cy="774829"/>
          </a:xfrm>
          <a:prstGeom prst="rect">
            <a:avLst/>
          </a:prstGeom>
        </p:spPr>
      </p:pic>
      <p:pic>
        <p:nvPicPr>
          <p:cNvPr id="10" name="Picture 9"/>
          <p:cNvPicPr>
            <a:picLocks noChangeAspect="1"/>
          </p:cNvPicPr>
          <p:nvPr/>
        </p:nvPicPr>
        <p:blipFill>
          <a:blip r:embed="rId7"/>
          <a:stretch>
            <a:fillRect/>
          </a:stretch>
        </p:blipFill>
        <p:spPr>
          <a:xfrm>
            <a:off x="4133458" y="4397798"/>
            <a:ext cx="5767000" cy="1073644"/>
          </a:xfrm>
          <a:prstGeom prst="rect">
            <a:avLst/>
          </a:prstGeom>
        </p:spPr>
      </p:pic>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3729240" y="3110760"/>
              <a:ext cx="7952040" cy="1596240"/>
            </p14:xfrm>
          </p:contentPart>
        </mc:Choice>
        <mc:Fallback xmlns="">
          <p:pic>
            <p:nvPicPr>
              <p:cNvPr id="11" name="Ink 10"/>
              <p:cNvPicPr/>
              <p:nvPr/>
            </p:nvPicPr>
            <p:blipFill>
              <a:blip r:embed="rId9"/>
              <a:stretch>
                <a:fillRect/>
              </a:stretch>
            </p:blipFill>
            <p:spPr>
              <a:xfrm>
                <a:off x="3719880" y="3101400"/>
                <a:ext cx="7970760" cy="1614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2295000" y="3227400"/>
              <a:ext cx="1865160" cy="1874160"/>
            </p14:xfrm>
          </p:contentPart>
        </mc:Choice>
        <mc:Fallback xmlns="">
          <p:pic>
            <p:nvPicPr>
              <p:cNvPr id="12" name="Ink 11"/>
              <p:cNvPicPr/>
              <p:nvPr/>
            </p:nvPicPr>
            <p:blipFill>
              <a:blip r:embed="rId11"/>
              <a:stretch>
                <a:fillRect/>
              </a:stretch>
            </p:blipFill>
            <p:spPr>
              <a:xfrm>
                <a:off x="2285640" y="3218040"/>
                <a:ext cx="1883880" cy="1892880"/>
              </a:xfrm>
              <a:prstGeom prst="rect">
                <a:avLst/>
              </a:prstGeom>
            </p:spPr>
          </p:pic>
        </mc:Fallback>
      </mc:AlternateContent>
    </p:spTree>
    <p:extLst>
      <p:ext uri="{BB962C8B-B14F-4D97-AF65-F5344CB8AC3E}">
        <p14:creationId xmlns:p14="http://schemas.microsoft.com/office/powerpoint/2010/main" val="328631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214</a:t>
            </a:fld>
            <a:endParaRPr lang="en-AU"/>
          </a:p>
        </p:txBody>
      </p:sp>
      <p:pic>
        <p:nvPicPr>
          <p:cNvPr id="4" name="Picture 3"/>
          <p:cNvPicPr>
            <a:picLocks noChangeAspect="1"/>
          </p:cNvPicPr>
          <p:nvPr/>
        </p:nvPicPr>
        <p:blipFill>
          <a:blip r:embed="rId2"/>
          <a:stretch>
            <a:fillRect/>
          </a:stretch>
        </p:blipFill>
        <p:spPr>
          <a:xfrm>
            <a:off x="1910594" y="1217882"/>
            <a:ext cx="5454513" cy="1831158"/>
          </a:xfrm>
          <a:prstGeom prst="rect">
            <a:avLst/>
          </a:prstGeom>
        </p:spPr>
      </p:pic>
      <p:pic>
        <p:nvPicPr>
          <p:cNvPr id="5" name="Picture 4"/>
          <p:cNvPicPr>
            <a:picLocks noChangeAspect="1"/>
          </p:cNvPicPr>
          <p:nvPr/>
        </p:nvPicPr>
        <p:blipFill>
          <a:blip r:embed="rId3"/>
          <a:stretch>
            <a:fillRect/>
          </a:stretch>
        </p:blipFill>
        <p:spPr>
          <a:xfrm>
            <a:off x="403010" y="353242"/>
            <a:ext cx="1032090" cy="516045"/>
          </a:xfrm>
          <a:prstGeom prst="rect">
            <a:avLst/>
          </a:prstGeom>
        </p:spPr>
      </p:pic>
      <p:pic>
        <p:nvPicPr>
          <p:cNvPr id="6" name="Picture 5"/>
          <p:cNvPicPr>
            <a:picLocks noChangeAspect="1"/>
          </p:cNvPicPr>
          <p:nvPr/>
        </p:nvPicPr>
        <p:blipFill>
          <a:blip r:embed="rId4"/>
          <a:stretch>
            <a:fillRect/>
          </a:stretch>
        </p:blipFill>
        <p:spPr>
          <a:xfrm>
            <a:off x="1435100" y="353242"/>
            <a:ext cx="475494" cy="698382"/>
          </a:xfrm>
          <a:prstGeom prst="rect">
            <a:avLst/>
          </a:prstGeom>
        </p:spPr>
      </p:pic>
      <p:pic>
        <p:nvPicPr>
          <p:cNvPr id="7" name="Picture 6"/>
          <p:cNvPicPr>
            <a:picLocks noChangeAspect="1"/>
          </p:cNvPicPr>
          <p:nvPr/>
        </p:nvPicPr>
        <p:blipFill>
          <a:blip r:embed="rId5"/>
          <a:stretch>
            <a:fillRect/>
          </a:stretch>
        </p:blipFill>
        <p:spPr>
          <a:xfrm>
            <a:off x="2009775" y="353242"/>
            <a:ext cx="3857625" cy="864640"/>
          </a:xfrm>
          <a:prstGeom prst="rect">
            <a:avLst/>
          </a:prstGeom>
        </p:spPr>
      </p:pic>
      <p:pic>
        <p:nvPicPr>
          <p:cNvPr id="8" name="Picture 7"/>
          <p:cNvPicPr>
            <a:picLocks noChangeAspect="1"/>
          </p:cNvPicPr>
          <p:nvPr/>
        </p:nvPicPr>
        <p:blipFill>
          <a:blip r:embed="rId6"/>
          <a:stretch>
            <a:fillRect/>
          </a:stretch>
        </p:blipFill>
        <p:spPr>
          <a:xfrm>
            <a:off x="301410" y="3271918"/>
            <a:ext cx="9121990" cy="2713417"/>
          </a:xfrm>
          <a:prstGeom prst="rect">
            <a:avLst/>
          </a:prstGeom>
        </p:spPr>
      </p:pic>
    </p:spTree>
    <p:extLst>
      <p:ext uri="{BB962C8B-B14F-4D97-AF65-F5344CB8AC3E}">
        <p14:creationId xmlns:p14="http://schemas.microsoft.com/office/powerpoint/2010/main" val="268913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215</a:t>
            </a:fld>
            <a:endParaRPr lang="en-AU"/>
          </a:p>
        </p:txBody>
      </p:sp>
      <p:pic>
        <p:nvPicPr>
          <p:cNvPr id="4" name="Picture 3"/>
          <p:cNvPicPr>
            <a:picLocks noChangeAspect="1"/>
          </p:cNvPicPr>
          <p:nvPr/>
        </p:nvPicPr>
        <p:blipFill>
          <a:blip r:embed="rId2"/>
          <a:stretch>
            <a:fillRect/>
          </a:stretch>
        </p:blipFill>
        <p:spPr>
          <a:xfrm>
            <a:off x="655531" y="444500"/>
            <a:ext cx="11028257" cy="2768600"/>
          </a:xfrm>
          <a:prstGeom prst="rect">
            <a:avLst/>
          </a:prstGeom>
        </p:spPr>
      </p:pic>
      <p:cxnSp>
        <p:nvCxnSpPr>
          <p:cNvPr id="5" name="Straight Connector 4"/>
          <p:cNvCxnSpPr/>
          <p:nvPr/>
        </p:nvCxnSpPr>
        <p:spPr>
          <a:xfrm flipV="1">
            <a:off x="0" y="3510154"/>
            <a:ext cx="12192000" cy="4294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800320" y="600840"/>
              <a:ext cx="3801240" cy="2617920"/>
            </p14:xfrm>
          </p:contentPart>
        </mc:Choice>
        <mc:Fallback xmlns="">
          <p:pic>
            <p:nvPicPr>
              <p:cNvPr id="6" name="Ink 5"/>
              <p:cNvPicPr/>
              <p:nvPr/>
            </p:nvPicPr>
            <p:blipFill>
              <a:blip r:embed="rId4"/>
              <a:stretch>
                <a:fillRect/>
              </a:stretch>
            </p:blipFill>
            <p:spPr>
              <a:xfrm>
                <a:off x="5790960" y="591480"/>
                <a:ext cx="3819960" cy="2636640"/>
              </a:xfrm>
              <a:prstGeom prst="rect">
                <a:avLst/>
              </a:prstGeom>
            </p:spPr>
          </p:pic>
        </mc:Fallback>
      </mc:AlternateContent>
    </p:spTree>
    <p:extLst>
      <p:ext uri="{BB962C8B-B14F-4D97-AF65-F5344CB8AC3E}">
        <p14:creationId xmlns:p14="http://schemas.microsoft.com/office/powerpoint/2010/main" val="121889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216</a:t>
            </a:fld>
            <a:endParaRPr lang="en-AU"/>
          </a:p>
        </p:txBody>
      </p:sp>
      <p:sp>
        <p:nvSpPr>
          <p:cNvPr id="4" name="TextBox 3"/>
          <p:cNvSpPr txBox="1"/>
          <p:nvPr/>
        </p:nvSpPr>
        <p:spPr>
          <a:xfrm>
            <a:off x="296091" y="117566"/>
            <a:ext cx="3270069" cy="523220"/>
          </a:xfrm>
          <a:prstGeom prst="rect">
            <a:avLst/>
          </a:prstGeom>
          <a:noFill/>
        </p:spPr>
        <p:txBody>
          <a:bodyPr wrap="square" rtlCol="0">
            <a:spAutoFit/>
          </a:bodyPr>
          <a:lstStyle/>
          <a:p>
            <a:r>
              <a:rPr lang="en-US" sz="2800" b="1" u="sng" dirty="0" smtClean="0">
                <a:solidFill>
                  <a:srgbClr val="00B050"/>
                </a:solidFill>
              </a:rPr>
              <a:t>Practice Problem</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296091" y="966651"/>
            <a:ext cx="11161049" cy="1793557"/>
          </a:xfrm>
          <a:prstGeom prst="rect">
            <a:avLst/>
          </a:prstGeom>
        </p:spPr>
      </p:pic>
      <p:pic>
        <p:nvPicPr>
          <p:cNvPr id="7" name="Picture 6"/>
          <p:cNvPicPr>
            <a:picLocks noChangeAspect="1"/>
          </p:cNvPicPr>
          <p:nvPr/>
        </p:nvPicPr>
        <p:blipFill>
          <a:blip r:embed="rId3"/>
          <a:stretch>
            <a:fillRect/>
          </a:stretch>
        </p:blipFill>
        <p:spPr>
          <a:xfrm>
            <a:off x="296091" y="3086073"/>
            <a:ext cx="9158498" cy="2972819"/>
          </a:xfrm>
          <a:prstGeom prst="rect">
            <a:avLst/>
          </a:prstGeom>
        </p:spPr>
      </p:pic>
    </p:spTree>
    <p:extLst>
      <p:ext uri="{BB962C8B-B14F-4D97-AF65-F5344CB8AC3E}">
        <p14:creationId xmlns:p14="http://schemas.microsoft.com/office/powerpoint/2010/main" val="6238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217</a:t>
            </a:fld>
            <a:endParaRPr lang="en-AU"/>
          </a:p>
        </p:txBody>
      </p:sp>
      <p:pic>
        <p:nvPicPr>
          <p:cNvPr id="5" name="Picture 4"/>
          <p:cNvPicPr>
            <a:picLocks noChangeAspect="1"/>
          </p:cNvPicPr>
          <p:nvPr/>
        </p:nvPicPr>
        <p:blipFill>
          <a:blip r:embed="rId2"/>
          <a:stretch>
            <a:fillRect/>
          </a:stretch>
        </p:blipFill>
        <p:spPr>
          <a:xfrm>
            <a:off x="664511" y="326571"/>
            <a:ext cx="7996606" cy="849085"/>
          </a:xfrm>
          <a:prstGeom prst="rect">
            <a:avLst/>
          </a:prstGeom>
        </p:spPr>
      </p:pic>
      <p:pic>
        <p:nvPicPr>
          <p:cNvPr id="6" name="Picture 5"/>
          <p:cNvPicPr>
            <a:picLocks noChangeAspect="1"/>
          </p:cNvPicPr>
          <p:nvPr/>
        </p:nvPicPr>
        <p:blipFill>
          <a:blip r:embed="rId3"/>
          <a:stretch>
            <a:fillRect/>
          </a:stretch>
        </p:blipFill>
        <p:spPr>
          <a:xfrm>
            <a:off x="690572" y="1175655"/>
            <a:ext cx="7970545" cy="253435"/>
          </a:xfrm>
          <a:prstGeom prst="rect">
            <a:avLst/>
          </a:prstGeom>
        </p:spPr>
      </p:pic>
      <p:pic>
        <p:nvPicPr>
          <p:cNvPr id="7" name="Picture 6"/>
          <p:cNvPicPr>
            <a:picLocks noChangeAspect="1"/>
          </p:cNvPicPr>
          <p:nvPr/>
        </p:nvPicPr>
        <p:blipFill>
          <a:blip r:embed="rId4"/>
          <a:stretch>
            <a:fillRect/>
          </a:stretch>
        </p:blipFill>
        <p:spPr>
          <a:xfrm>
            <a:off x="182672" y="1614022"/>
            <a:ext cx="11829829" cy="2513839"/>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4930560" y="5648040"/>
              <a:ext cx="360" cy="360"/>
            </p14:xfrm>
          </p:contentPart>
        </mc:Choice>
        <mc:Fallback xmlns="">
          <p:pic>
            <p:nvPicPr>
              <p:cNvPr id="4" name="Ink 3"/>
              <p:cNvPicPr/>
              <p:nvPr/>
            </p:nvPicPr>
            <p:blipFill>
              <a:blip r:embed="rId6"/>
              <a:stretch>
                <a:fillRect/>
              </a:stretch>
            </p:blipFill>
            <p:spPr>
              <a:xfrm>
                <a:off x="4921200" y="5638680"/>
                <a:ext cx="19080" cy="19080"/>
              </a:xfrm>
              <a:prstGeom prst="rect">
                <a:avLst/>
              </a:prstGeom>
            </p:spPr>
          </p:pic>
        </mc:Fallback>
      </mc:AlternateContent>
    </p:spTree>
    <p:extLst>
      <p:ext uri="{BB962C8B-B14F-4D97-AF65-F5344CB8AC3E}">
        <p14:creationId xmlns:p14="http://schemas.microsoft.com/office/powerpoint/2010/main" val="256908959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218</a:t>
            </a:fld>
            <a:endParaRPr lang="en-AU"/>
          </a:p>
        </p:txBody>
      </p:sp>
      <p:cxnSp>
        <p:nvCxnSpPr>
          <p:cNvPr id="5" name="Straight Connector 4"/>
          <p:cNvCxnSpPr/>
          <p:nvPr/>
        </p:nvCxnSpPr>
        <p:spPr>
          <a:xfrm>
            <a:off x="221041" y="1320579"/>
            <a:ext cx="3959072" cy="24895"/>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221041" y="110072"/>
            <a:ext cx="3959072" cy="1210508"/>
          </a:xfrm>
          <a:prstGeom prst="rect">
            <a:avLst/>
          </a:prstGeom>
        </p:spPr>
      </p:pic>
      <p:sp>
        <p:nvSpPr>
          <p:cNvPr id="7" name="Rounded Rectangle 6"/>
          <p:cNvSpPr/>
          <p:nvPr/>
        </p:nvSpPr>
        <p:spPr>
          <a:xfrm>
            <a:off x="221040" y="1795993"/>
            <a:ext cx="1140849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25997" y="2259875"/>
            <a:ext cx="10982496" cy="220200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841840" y="3854880"/>
              <a:ext cx="753480" cy="9360"/>
            </p14:xfrm>
          </p:contentPart>
        </mc:Choice>
        <mc:Fallback xmlns="">
          <p:pic>
            <p:nvPicPr>
              <p:cNvPr id="4" name="Ink 3"/>
              <p:cNvPicPr/>
              <p:nvPr/>
            </p:nvPicPr>
            <p:blipFill>
              <a:blip r:embed="rId5"/>
              <a:stretch>
                <a:fillRect/>
              </a:stretch>
            </p:blipFill>
            <p:spPr>
              <a:xfrm>
                <a:off x="2832480" y="3845520"/>
                <a:ext cx="772200" cy="28080"/>
              </a:xfrm>
              <a:prstGeom prst="rect">
                <a:avLst/>
              </a:prstGeom>
            </p:spPr>
          </p:pic>
        </mc:Fallback>
      </mc:AlternateContent>
    </p:spTree>
    <p:extLst>
      <p:ext uri="{BB962C8B-B14F-4D97-AF65-F5344CB8AC3E}">
        <p14:creationId xmlns:p14="http://schemas.microsoft.com/office/powerpoint/2010/main" val="187747890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219</a:t>
            </a:fld>
            <a:endParaRPr lang="en-AU"/>
          </a:p>
        </p:txBody>
      </p:sp>
      <p:pic>
        <p:nvPicPr>
          <p:cNvPr id="4" name="Picture 3"/>
          <p:cNvPicPr>
            <a:picLocks noChangeAspect="1"/>
          </p:cNvPicPr>
          <p:nvPr/>
        </p:nvPicPr>
        <p:blipFill>
          <a:blip r:embed="rId2"/>
          <a:stretch>
            <a:fillRect/>
          </a:stretch>
        </p:blipFill>
        <p:spPr>
          <a:xfrm>
            <a:off x="395574" y="-1"/>
            <a:ext cx="3602890" cy="1389867"/>
          </a:xfrm>
          <a:prstGeom prst="rect">
            <a:avLst/>
          </a:prstGeom>
        </p:spPr>
      </p:pic>
      <p:cxnSp>
        <p:nvCxnSpPr>
          <p:cNvPr id="5" name="Straight Connector 4"/>
          <p:cNvCxnSpPr/>
          <p:nvPr/>
        </p:nvCxnSpPr>
        <p:spPr>
          <a:xfrm>
            <a:off x="395574" y="1103572"/>
            <a:ext cx="3849855" cy="0"/>
          </a:xfrm>
          <a:prstGeom prst="line">
            <a:avLst/>
          </a:prstGeom>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153987" y="1367125"/>
            <a:ext cx="11887200" cy="381435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00892" y="1676159"/>
            <a:ext cx="10875681" cy="319628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5172480" y="2743200"/>
              <a:ext cx="1927800" cy="135000"/>
            </p14:xfrm>
          </p:contentPart>
        </mc:Choice>
        <mc:Fallback xmlns="">
          <p:pic>
            <p:nvPicPr>
              <p:cNvPr id="6" name="Ink 5"/>
              <p:cNvPicPr/>
              <p:nvPr/>
            </p:nvPicPr>
            <p:blipFill>
              <a:blip r:embed="rId5"/>
              <a:stretch>
                <a:fillRect/>
              </a:stretch>
            </p:blipFill>
            <p:spPr>
              <a:xfrm>
                <a:off x="5163120" y="2733840"/>
                <a:ext cx="1946520" cy="153720"/>
              </a:xfrm>
              <a:prstGeom prst="rect">
                <a:avLst/>
              </a:prstGeom>
            </p:spPr>
          </p:pic>
        </mc:Fallback>
      </mc:AlternateContent>
    </p:spTree>
    <p:extLst>
      <p:ext uri="{BB962C8B-B14F-4D97-AF65-F5344CB8AC3E}">
        <p14:creationId xmlns:p14="http://schemas.microsoft.com/office/powerpoint/2010/main" val="3707660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a:t>
            </a:fld>
            <a:endParaRPr lang="en-AU"/>
          </a:p>
        </p:txBody>
      </p:sp>
      <p:pic>
        <p:nvPicPr>
          <p:cNvPr id="4" name="Picture 3"/>
          <p:cNvPicPr>
            <a:picLocks noChangeAspect="1"/>
          </p:cNvPicPr>
          <p:nvPr/>
        </p:nvPicPr>
        <p:blipFill>
          <a:blip r:embed="rId2"/>
          <a:stretch>
            <a:fillRect/>
          </a:stretch>
        </p:blipFill>
        <p:spPr>
          <a:xfrm>
            <a:off x="579550" y="115289"/>
            <a:ext cx="3696236" cy="1919200"/>
          </a:xfrm>
          <a:prstGeom prst="rect">
            <a:avLst/>
          </a:prstGeom>
        </p:spPr>
      </p:pic>
      <p:cxnSp>
        <p:nvCxnSpPr>
          <p:cNvPr id="8" name="Straight Connector 7"/>
          <p:cNvCxnSpPr/>
          <p:nvPr/>
        </p:nvCxnSpPr>
        <p:spPr>
          <a:xfrm>
            <a:off x="489398" y="1717071"/>
            <a:ext cx="3696236" cy="128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99246" y="1787443"/>
            <a:ext cx="10367492" cy="4498577"/>
          </a:xfrm>
          <a:prstGeom prst="rect">
            <a:avLst/>
          </a:prstGeom>
        </p:spPr>
      </p:pic>
    </p:spTree>
    <p:extLst>
      <p:ext uri="{BB962C8B-B14F-4D97-AF65-F5344CB8AC3E}">
        <p14:creationId xmlns:p14="http://schemas.microsoft.com/office/powerpoint/2010/main" val="16249438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220</a:t>
            </a:fld>
            <a:endParaRPr lang="en-AU"/>
          </a:p>
        </p:txBody>
      </p:sp>
      <p:pic>
        <p:nvPicPr>
          <p:cNvPr id="5" name="Picture 4"/>
          <p:cNvPicPr>
            <a:picLocks noChangeAspect="1"/>
          </p:cNvPicPr>
          <p:nvPr/>
        </p:nvPicPr>
        <p:blipFill>
          <a:blip r:embed="rId2"/>
          <a:stretch>
            <a:fillRect/>
          </a:stretch>
        </p:blipFill>
        <p:spPr>
          <a:xfrm>
            <a:off x="215551" y="674168"/>
            <a:ext cx="9599945" cy="2012659"/>
          </a:xfrm>
          <a:prstGeom prst="rect">
            <a:avLst/>
          </a:prstGeom>
        </p:spPr>
      </p:pic>
      <p:sp>
        <p:nvSpPr>
          <p:cNvPr id="6" name="TextBox 5"/>
          <p:cNvSpPr txBox="1"/>
          <p:nvPr/>
        </p:nvSpPr>
        <p:spPr>
          <a:xfrm>
            <a:off x="215551" y="3339616"/>
            <a:ext cx="947043" cy="584775"/>
          </a:xfrm>
          <a:prstGeom prst="rect">
            <a:avLst/>
          </a:prstGeom>
          <a:noFill/>
        </p:spPr>
        <p:txBody>
          <a:bodyPr wrap="square" rtlCol="0">
            <a:spAutoFit/>
          </a:bodyPr>
          <a:lstStyle/>
          <a:p>
            <a:r>
              <a:rPr lang="en-US" sz="3200" b="1" u="sng" dirty="0" smtClean="0">
                <a:solidFill>
                  <a:srgbClr val="00B050"/>
                </a:solidFill>
              </a:rPr>
              <a:t>Sol:</a:t>
            </a:r>
            <a:r>
              <a:rPr lang="en-US" sz="2800" b="1" u="sng" dirty="0" smtClean="0">
                <a:solidFill>
                  <a:srgbClr val="00B050"/>
                </a:solidFill>
              </a:rPr>
              <a:t> </a:t>
            </a:r>
            <a:endParaRPr lang="en-US" sz="2800" b="1" u="sng" dirty="0">
              <a:solidFill>
                <a:srgbClr val="00B050"/>
              </a:solidFill>
            </a:endParaRPr>
          </a:p>
        </p:txBody>
      </p:sp>
      <p:pic>
        <p:nvPicPr>
          <p:cNvPr id="8" name="Picture 7"/>
          <p:cNvPicPr>
            <a:picLocks noChangeAspect="1"/>
          </p:cNvPicPr>
          <p:nvPr/>
        </p:nvPicPr>
        <p:blipFill>
          <a:blip r:embed="rId3"/>
          <a:stretch>
            <a:fillRect/>
          </a:stretch>
        </p:blipFill>
        <p:spPr>
          <a:xfrm>
            <a:off x="1162594" y="3339616"/>
            <a:ext cx="6875689" cy="2821498"/>
          </a:xfrm>
          <a:prstGeom prst="rect">
            <a:avLst/>
          </a:prstGeom>
        </p:spPr>
      </p:pic>
      <p:sp>
        <p:nvSpPr>
          <p:cNvPr id="9" name="TextBox 8"/>
          <p:cNvSpPr txBox="1"/>
          <p:nvPr/>
        </p:nvSpPr>
        <p:spPr>
          <a:xfrm>
            <a:off x="215551" y="143691"/>
            <a:ext cx="1704689"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
        <p:nvSpPr>
          <p:cNvPr id="10" name="TextBox 9"/>
          <p:cNvSpPr txBox="1"/>
          <p:nvPr/>
        </p:nvSpPr>
        <p:spPr>
          <a:xfrm>
            <a:off x="483326" y="2782389"/>
            <a:ext cx="8791303" cy="461665"/>
          </a:xfrm>
          <a:prstGeom prst="rect">
            <a:avLst/>
          </a:prstGeom>
          <a:noFill/>
        </p:spPr>
        <p:txBody>
          <a:bodyPr wrap="square" rtlCol="0">
            <a:spAutoFit/>
          </a:bodyPr>
          <a:lstStyle/>
          <a:p>
            <a:r>
              <a:rPr lang="en-US" sz="2400" b="1" dirty="0" smtClean="0"/>
              <a:t>Also find least squares error vector and least square error.</a:t>
            </a:r>
            <a:endParaRPr lang="en-US" sz="2400" b="1" dirty="0"/>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779200" y="3621960"/>
              <a:ext cx="6024600" cy="3075120"/>
            </p14:xfrm>
          </p:contentPart>
        </mc:Choice>
        <mc:Fallback xmlns="">
          <p:pic>
            <p:nvPicPr>
              <p:cNvPr id="4" name="Ink 3"/>
              <p:cNvPicPr/>
              <p:nvPr/>
            </p:nvPicPr>
            <p:blipFill>
              <a:blip r:embed="rId5"/>
              <a:stretch>
                <a:fillRect/>
              </a:stretch>
            </p:blipFill>
            <p:spPr>
              <a:xfrm>
                <a:off x="2769840" y="3612600"/>
                <a:ext cx="6043320" cy="3093840"/>
              </a:xfrm>
              <a:prstGeom prst="rect">
                <a:avLst/>
              </a:prstGeom>
            </p:spPr>
          </p:pic>
        </mc:Fallback>
      </mc:AlternateContent>
    </p:spTree>
    <p:extLst>
      <p:ext uri="{BB962C8B-B14F-4D97-AF65-F5344CB8AC3E}">
        <p14:creationId xmlns:p14="http://schemas.microsoft.com/office/powerpoint/2010/main" val="389335394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221</a:t>
            </a:fld>
            <a:endParaRPr lang="en-AU"/>
          </a:p>
        </p:txBody>
      </p:sp>
      <p:pic>
        <p:nvPicPr>
          <p:cNvPr id="5" name="Picture 4"/>
          <p:cNvPicPr>
            <a:picLocks noChangeAspect="1"/>
          </p:cNvPicPr>
          <p:nvPr/>
        </p:nvPicPr>
        <p:blipFill>
          <a:blip r:embed="rId2"/>
          <a:stretch>
            <a:fillRect/>
          </a:stretch>
        </p:blipFill>
        <p:spPr>
          <a:xfrm>
            <a:off x="461862" y="130727"/>
            <a:ext cx="8706553" cy="1776548"/>
          </a:xfrm>
          <a:prstGeom prst="rect">
            <a:avLst/>
          </a:prstGeom>
        </p:spPr>
      </p:pic>
      <p:pic>
        <p:nvPicPr>
          <p:cNvPr id="6" name="Picture 5"/>
          <p:cNvPicPr>
            <a:picLocks noChangeAspect="1"/>
          </p:cNvPicPr>
          <p:nvPr/>
        </p:nvPicPr>
        <p:blipFill>
          <a:blip r:embed="rId3"/>
          <a:stretch>
            <a:fillRect/>
          </a:stretch>
        </p:blipFill>
        <p:spPr>
          <a:xfrm>
            <a:off x="317489" y="1907275"/>
            <a:ext cx="11701556" cy="2013756"/>
          </a:xfrm>
          <a:prstGeom prst="rect">
            <a:avLst/>
          </a:prstGeom>
        </p:spPr>
      </p:pic>
      <p:pic>
        <p:nvPicPr>
          <p:cNvPr id="7" name="Picture 6"/>
          <p:cNvPicPr>
            <a:picLocks noChangeAspect="1"/>
          </p:cNvPicPr>
          <p:nvPr/>
        </p:nvPicPr>
        <p:blipFill>
          <a:blip r:embed="rId4"/>
          <a:stretch>
            <a:fillRect/>
          </a:stretch>
        </p:blipFill>
        <p:spPr>
          <a:xfrm>
            <a:off x="550769" y="3925688"/>
            <a:ext cx="11337762" cy="2109351"/>
          </a:xfrm>
          <a:prstGeom prst="rect">
            <a:avLst/>
          </a:prstGeom>
        </p:spPr>
      </p:pic>
      <p:sp>
        <p:nvSpPr>
          <p:cNvPr id="8" name="Rectangle 7"/>
          <p:cNvSpPr/>
          <p:nvPr/>
        </p:nvSpPr>
        <p:spPr>
          <a:xfrm>
            <a:off x="11212483" y="5159829"/>
            <a:ext cx="596340" cy="6270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895480" y="63000"/>
              <a:ext cx="5827680" cy="5943960"/>
            </p14:xfrm>
          </p:contentPart>
        </mc:Choice>
        <mc:Fallback xmlns="">
          <p:pic>
            <p:nvPicPr>
              <p:cNvPr id="4" name="Ink 3"/>
              <p:cNvPicPr/>
              <p:nvPr/>
            </p:nvPicPr>
            <p:blipFill>
              <a:blip r:embed="rId6"/>
              <a:stretch>
                <a:fillRect/>
              </a:stretch>
            </p:blipFill>
            <p:spPr>
              <a:xfrm>
                <a:off x="2886120" y="53640"/>
                <a:ext cx="5846400" cy="5962680"/>
              </a:xfrm>
              <a:prstGeom prst="rect">
                <a:avLst/>
              </a:prstGeom>
            </p:spPr>
          </p:pic>
        </mc:Fallback>
      </mc:AlternateContent>
    </p:spTree>
    <p:extLst>
      <p:ext uri="{BB962C8B-B14F-4D97-AF65-F5344CB8AC3E}">
        <p14:creationId xmlns:p14="http://schemas.microsoft.com/office/powerpoint/2010/main" val="328965700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222</a:t>
            </a:fld>
            <a:endParaRPr lang="en-AU"/>
          </a:p>
        </p:txBody>
      </p:sp>
      <p:pic>
        <p:nvPicPr>
          <p:cNvPr id="5" name="Picture 4"/>
          <p:cNvPicPr>
            <a:picLocks noChangeAspect="1"/>
          </p:cNvPicPr>
          <p:nvPr/>
        </p:nvPicPr>
        <p:blipFill>
          <a:blip r:embed="rId2"/>
          <a:stretch>
            <a:fillRect/>
          </a:stretch>
        </p:blipFill>
        <p:spPr>
          <a:xfrm>
            <a:off x="0" y="496388"/>
            <a:ext cx="10907486" cy="4701235"/>
          </a:xfrm>
          <a:prstGeom prst="rect">
            <a:avLst/>
          </a:prstGeom>
        </p:spPr>
      </p:pic>
      <p:cxnSp>
        <p:nvCxnSpPr>
          <p:cNvPr id="9" name="Straight Connector 8"/>
          <p:cNvCxnSpPr/>
          <p:nvPr/>
        </p:nvCxnSpPr>
        <p:spPr>
          <a:xfrm flipV="1">
            <a:off x="0" y="5551714"/>
            <a:ext cx="12192000" cy="26126"/>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980160" y="3496320"/>
              <a:ext cx="7181280" cy="1748520"/>
            </p14:xfrm>
          </p:contentPart>
        </mc:Choice>
        <mc:Fallback xmlns="">
          <p:pic>
            <p:nvPicPr>
              <p:cNvPr id="4" name="Ink 3"/>
              <p:cNvPicPr/>
              <p:nvPr/>
            </p:nvPicPr>
            <p:blipFill>
              <a:blip r:embed="rId4"/>
              <a:stretch>
                <a:fillRect/>
              </a:stretch>
            </p:blipFill>
            <p:spPr>
              <a:xfrm>
                <a:off x="3970800" y="3486960"/>
                <a:ext cx="7200000" cy="1767240"/>
              </a:xfrm>
              <a:prstGeom prst="rect">
                <a:avLst/>
              </a:prstGeom>
            </p:spPr>
          </p:pic>
        </mc:Fallback>
      </mc:AlternateContent>
    </p:spTree>
    <p:extLst>
      <p:ext uri="{BB962C8B-B14F-4D97-AF65-F5344CB8AC3E}">
        <p14:creationId xmlns:p14="http://schemas.microsoft.com/office/powerpoint/2010/main" val="296878636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223</a:t>
            </a:fld>
            <a:endParaRPr lang="en-AU"/>
          </a:p>
        </p:txBody>
      </p:sp>
      <p:pic>
        <p:nvPicPr>
          <p:cNvPr id="4" name="Picture 3"/>
          <p:cNvPicPr>
            <a:picLocks noChangeAspect="1"/>
          </p:cNvPicPr>
          <p:nvPr/>
        </p:nvPicPr>
        <p:blipFill>
          <a:blip r:embed="rId2"/>
          <a:stretch>
            <a:fillRect/>
          </a:stretch>
        </p:blipFill>
        <p:spPr>
          <a:xfrm>
            <a:off x="306991" y="1071154"/>
            <a:ext cx="11230617" cy="2155371"/>
          </a:xfrm>
          <a:prstGeom prst="rect">
            <a:avLst/>
          </a:prstGeom>
        </p:spPr>
      </p:pic>
      <p:sp>
        <p:nvSpPr>
          <p:cNvPr id="5" name="TextBox 4"/>
          <p:cNvSpPr txBox="1"/>
          <p:nvPr/>
        </p:nvSpPr>
        <p:spPr>
          <a:xfrm>
            <a:off x="306991" y="303465"/>
            <a:ext cx="3270069"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306991" y="3656376"/>
            <a:ext cx="11136072" cy="203607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7090920" y="1990440"/>
              <a:ext cx="314280" cy="1183680"/>
            </p14:xfrm>
          </p:contentPart>
        </mc:Choice>
        <mc:Fallback xmlns="">
          <p:pic>
            <p:nvPicPr>
              <p:cNvPr id="7" name="Ink 6"/>
              <p:cNvPicPr/>
              <p:nvPr/>
            </p:nvPicPr>
            <p:blipFill>
              <a:blip r:embed="rId5"/>
              <a:stretch>
                <a:fillRect/>
              </a:stretch>
            </p:blipFill>
            <p:spPr>
              <a:xfrm>
                <a:off x="7081560" y="1981080"/>
                <a:ext cx="333000" cy="1202400"/>
              </a:xfrm>
              <a:prstGeom prst="rect">
                <a:avLst/>
              </a:prstGeom>
            </p:spPr>
          </p:pic>
        </mc:Fallback>
      </mc:AlternateContent>
    </p:spTree>
    <p:extLst>
      <p:ext uri="{BB962C8B-B14F-4D97-AF65-F5344CB8AC3E}">
        <p14:creationId xmlns:p14="http://schemas.microsoft.com/office/powerpoint/2010/main" val="310502731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224</a:t>
            </a:fld>
            <a:endParaRPr lang="en-AU"/>
          </a:p>
        </p:txBody>
      </p:sp>
      <p:pic>
        <p:nvPicPr>
          <p:cNvPr id="4" name="Picture 3"/>
          <p:cNvPicPr>
            <a:picLocks noChangeAspect="1"/>
          </p:cNvPicPr>
          <p:nvPr/>
        </p:nvPicPr>
        <p:blipFill>
          <a:blip r:embed="rId2"/>
          <a:stretch>
            <a:fillRect/>
          </a:stretch>
        </p:blipFill>
        <p:spPr>
          <a:xfrm>
            <a:off x="452505" y="378823"/>
            <a:ext cx="9851944" cy="2037805"/>
          </a:xfrm>
          <a:prstGeom prst="rect">
            <a:avLst/>
          </a:prstGeom>
        </p:spPr>
      </p:pic>
      <p:pic>
        <p:nvPicPr>
          <p:cNvPr id="5" name="Picture 4"/>
          <p:cNvPicPr>
            <a:picLocks noChangeAspect="1"/>
          </p:cNvPicPr>
          <p:nvPr/>
        </p:nvPicPr>
        <p:blipFill>
          <a:blip r:embed="rId3"/>
          <a:stretch>
            <a:fillRect/>
          </a:stretch>
        </p:blipFill>
        <p:spPr>
          <a:xfrm>
            <a:off x="452505" y="2881312"/>
            <a:ext cx="8613118" cy="293123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026080" y="1273320"/>
              <a:ext cx="9637200" cy="4554360"/>
            </p14:xfrm>
          </p:contentPart>
        </mc:Choice>
        <mc:Fallback xmlns="">
          <p:pic>
            <p:nvPicPr>
              <p:cNvPr id="6" name="Ink 5"/>
              <p:cNvPicPr/>
              <p:nvPr/>
            </p:nvPicPr>
            <p:blipFill>
              <a:blip r:embed="rId5"/>
              <a:stretch>
                <a:fillRect/>
              </a:stretch>
            </p:blipFill>
            <p:spPr>
              <a:xfrm>
                <a:off x="2016720" y="1263960"/>
                <a:ext cx="9655920" cy="4573080"/>
              </a:xfrm>
              <a:prstGeom prst="rect">
                <a:avLst/>
              </a:prstGeom>
            </p:spPr>
          </p:pic>
        </mc:Fallback>
      </mc:AlternateContent>
    </p:spTree>
    <p:extLst>
      <p:ext uri="{BB962C8B-B14F-4D97-AF65-F5344CB8AC3E}">
        <p14:creationId xmlns:p14="http://schemas.microsoft.com/office/powerpoint/2010/main" val="298285609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225</a:t>
            </a:fld>
            <a:endParaRPr lang="en-AU"/>
          </a:p>
        </p:txBody>
      </p:sp>
      <p:pic>
        <p:nvPicPr>
          <p:cNvPr id="4" name="Picture 3"/>
          <p:cNvPicPr>
            <a:picLocks noChangeAspect="1"/>
          </p:cNvPicPr>
          <p:nvPr/>
        </p:nvPicPr>
        <p:blipFill>
          <a:blip r:embed="rId2"/>
          <a:stretch>
            <a:fillRect/>
          </a:stretch>
        </p:blipFill>
        <p:spPr>
          <a:xfrm>
            <a:off x="513281" y="640080"/>
            <a:ext cx="10681789" cy="482019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837800" y="1192320"/>
              <a:ext cx="9583560" cy="4402080"/>
            </p14:xfrm>
          </p:contentPart>
        </mc:Choice>
        <mc:Fallback xmlns="">
          <p:pic>
            <p:nvPicPr>
              <p:cNvPr id="5" name="Ink 4"/>
              <p:cNvPicPr/>
              <p:nvPr/>
            </p:nvPicPr>
            <p:blipFill>
              <a:blip r:embed="rId4"/>
              <a:stretch>
                <a:fillRect/>
              </a:stretch>
            </p:blipFill>
            <p:spPr>
              <a:xfrm>
                <a:off x="1828440" y="1182960"/>
                <a:ext cx="9602280" cy="4420800"/>
              </a:xfrm>
              <a:prstGeom prst="rect">
                <a:avLst/>
              </a:prstGeom>
            </p:spPr>
          </p:pic>
        </mc:Fallback>
      </mc:AlternateContent>
    </p:spTree>
    <p:extLst>
      <p:ext uri="{BB962C8B-B14F-4D97-AF65-F5344CB8AC3E}">
        <p14:creationId xmlns:p14="http://schemas.microsoft.com/office/powerpoint/2010/main" val="300312438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226</a:t>
            </a:fld>
            <a:endParaRPr lang="en-AU"/>
          </a:p>
        </p:txBody>
      </p:sp>
      <p:pic>
        <p:nvPicPr>
          <p:cNvPr id="4" name="Picture 3"/>
          <p:cNvPicPr>
            <a:picLocks noChangeAspect="1"/>
          </p:cNvPicPr>
          <p:nvPr/>
        </p:nvPicPr>
        <p:blipFill>
          <a:blip r:embed="rId2"/>
          <a:stretch>
            <a:fillRect/>
          </a:stretch>
        </p:blipFill>
        <p:spPr>
          <a:xfrm>
            <a:off x="945594" y="1859452"/>
            <a:ext cx="7563395" cy="3649265"/>
          </a:xfrm>
          <a:prstGeom prst="rect">
            <a:avLst/>
          </a:prstGeom>
        </p:spPr>
      </p:pic>
      <p:sp>
        <p:nvSpPr>
          <p:cNvPr id="5" name="TextBox 4"/>
          <p:cNvSpPr txBox="1"/>
          <p:nvPr/>
        </p:nvSpPr>
        <p:spPr>
          <a:xfrm>
            <a:off x="945594" y="653142"/>
            <a:ext cx="2006612" cy="646331"/>
          </a:xfrm>
          <a:prstGeom prst="rect">
            <a:avLst/>
          </a:prstGeom>
          <a:noFill/>
        </p:spPr>
        <p:txBody>
          <a:bodyPr wrap="square" rtlCol="0">
            <a:spAutoFit/>
          </a:bodyPr>
          <a:lstStyle/>
          <a:p>
            <a:r>
              <a:rPr lang="en-US" sz="3600" b="1" u="sng" dirty="0" smtClean="0"/>
              <a:t>Note</a:t>
            </a:r>
            <a:endParaRPr lang="en-US" sz="3600" b="1" u="sng" dirty="0"/>
          </a:p>
        </p:txBody>
      </p:sp>
    </p:spTree>
    <p:extLst>
      <p:ext uri="{BB962C8B-B14F-4D97-AF65-F5344CB8AC3E}">
        <p14:creationId xmlns:p14="http://schemas.microsoft.com/office/powerpoint/2010/main" val="172829062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227</a:t>
            </a:fld>
            <a:endParaRPr lang="en-AU"/>
          </a:p>
        </p:txBody>
      </p:sp>
      <p:sp>
        <p:nvSpPr>
          <p:cNvPr id="5" name="TextBox 4"/>
          <p:cNvSpPr txBox="1"/>
          <p:nvPr/>
        </p:nvSpPr>
        <p:spPr>
          <a:xfrm>
            <a:off x="215551" y="404243"/>
            <a:ext cx="3270069" cy="523220"/>
          </a:xfrm>
          <a:prstGeom prst="rect">
            <a:avLst/>
          </a:prstGeom>
          <a:noFill/>
        </p:spPr>
        <p:txBody>
          <a:bodyPr wrap="square" rtlCol="0">
            <a:spAutoFit/>
          </a:bodyPr>
          <a:lstStyle/>
          <a:p>
            <a:r>
              <a:rPr lang="en-US" sz="2800" b="1" u="sng" dirty="0" smtClean="0">
                <a:solidFill>
                  <a:srgbClr val="00B050"/>
                </a:solidFill>
              </a:rPr>
              <a:t>Practice Problem </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112785" y="1037847"/>
            <a:ext cx="11343342" cy="2067576"/>
          </a:xfrm>
          <a:prstGeom prst="rect">
            <a:avLst/>
          </a:prstGeom>
        </p:spPr>
      </p:pic>
    </p:spTree>
    <p:extLst>
      <p:ext uri="{BB962C8B-B14F-4D97-AF65-F5344CB8AC3E}">
        <p14:creationId xmlns:p14="http://schemas.microsoft.com/office/powerpoint/2010/main" val="270624962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228</a:t>
            </a:fld>
            <a:endParaRPr lang="en-AU"/>
          </a:p>
        </p:txBody>
      </p:sp>
      <p:pic>
        <p:nvPicPr>
          <p:cNvPr id="4" name="Picture 3"/>
          <p:cNvPicPr>
            <a:picLocks noChangeAspect="1"/>
          </p:cNvPicPr>
          <p:nvPr/>
        </p:nvPicPr>
        <p:blipFill>
          <a:blip r:embed="rId2"/>
          <a:stretch>
            <a:fillRect/>
          </a:stretch>
        </p:blipFill>
        <p:spPr>
          <a:xfrm>
            <a:off x="168237" y="293675"/>
            <a:ext cx="3968554" cy="849086"/>
          </a:xfrm>
          <a:prstGeom prst="rect">
            <a:avLst/>
          </a:prstGeom>
        </p:spPr>
      </p:pic>
      <p:cxnSp>
        <p:nvCxnSpPr>
          <p:cNvPr id="5" name="Straight Connector 4"/>
          <p:cNvCxnSpPr/>
          <p:nvPr/>
        </p:nvCxnSpPr>
        <p:spPr>
          <a:xfrm>
            <a:off x="286936" y="1025196"/>
            <a:ext cx="3849855"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3"/>
          <a:stretch>
            <a:fillRect/>
          </a:stretch>
        </p:blipFill>
        <p:spPr>
          <a:xfrm>
            <a:off x="168237" y="1756718"/>
            <a:ext cx="11780955" cy="26213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7189560" y="3478320"/>
              <a:ext cx="914760" cy="636840"/>
            </p14:xfrm>
          </p:contentPart>
        </mc:Choice>
        <mc:Fallback xmlns="">
          <p:pic>
            <p:nvPicPr>
              <p:cNvPr id="7" name="Ink 6"/>
              <p:cNvPicPr/>
              <p:nvPr/>
            </p:nvPicPr>
            <p:blipFill>
              <a:blip r:embed="rId5"/>
              <a:stretch>
                <a:fillRect/>
              </a:stretch>
            </p:blipFill>
            <p:spPr>
              <a:xfrm>
                <a:off x="7180200" y="3468960"/>
                <a:ext cx="933480" cy="655560"/>
              </a:xfrm>
              <a:prstGeom prst="rect">
                <a:avLst/>
              </a:prstGeom>
            </p:spPr>
          </p:pic>
        </mc:Fallback>
      </mc:AlternateContent>
    </p:spTree>
    <p:extLst>
      <p:ext uri="{BB962C8B-B14F-4D97-AF65-F5344CB8AC3E}">
        <p14:creationId xmlns:p14="http://schemas.microsoft.com/office/powerpoint/2010/main" val="416417716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229</a:t>
            </a:fld>
            <a:endParaRPr lang="en-AU"/>
          </a:p>
        </p:txBody>
      </p:sp>
      <p:pic>
        <p:nvPicPr>
          <p:cNvPr id="4" name="Picture 3"/>
          <p:cNvPicPr>
            <a:picLocks noChangeAspect="1"/>
          </p:cNvPicPr>
          <p:nvPr/>
        </p:nvPicPr>
        <p:blipFill>
          <a:blip r:embed="rId2"/>
          <a:stretch>
            <a:fillRect/>
          </a:stretch>
        </p:blipFill>
        <p:spPr>
          <a:xfrm>
            <a:off x="718457" y="559302"/>
            <a:ext cx="10280469" cy="466330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8390880" y="1524240"/>
              <a:ext cx="3398040" cy="2770200"/>
            </p14:xfrm>
          </p:contentPart>
        </mc:Choice>
        <mc:Fallback xmlns="">
          <p:pic>
            <p:nvPicPr>
              <p:cNvPr id="5" name="Ink 4"/>
              <p:cNvPicPr/>
              <p:nvPr/>
            </p:nvPicPr>
            <p:blipFill>
              <a:blip r:embed="rId4"/>
              <a:stretch>
                <a:fillRect/>
              </a:stretch>
            </p:blipFill>
            <p:spPr>
              <a:xfrm>
                <a:off x="8381520" y="1514880"/>
                <a:ext cx="3416760" cy="2788920"/>
              </a:xfrm>
              <a:prstGeom prst="rect">
                <a:avLst/>
              </a:prstGeom>
            </p:spPr>
          </p:pic>
        </mc:Fallback>
      </mc:AlternateContent>
    </p:spTree>
    <p:extLst>
      <p:ext uri="{BB962C8B-B14F-4D97-AF65-F5344CB8AC3E}">
        <p14:creationId xmlns:p14="http://schemas.microsoft.com/office/powerpoint/2010/main" val="36454946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a:t>
            </a:fld>
            <a:endParaRPr lang="en-AU"/>
          </a:p>
        </p:txBody>
      </p:sp>
      <p:pic>
        <p:nvPicPr>
          <p:cNvPr id="4" name="Picture 3"/>
          <p:cNvPicPr>
            <a:picLocks noChangeAspect="1"/>
          </p:cNvPicPr>
          <p:nvPr/>
        </p:nvPicPr>
        <p:blipFill>
          <a:blip r:embed="rId2"/>
          <a:stretch>
            <a:fillRect/>
          </a:stretch>
        </p:blipFill>
        <p:spPr>
          <a:xfrm>
            <a:off x="669701" y="459344"/>
            <a:ext cx="5370959" cy="3179072"/>
          </a:xfrm>
          <a:prstGeom prst="rect">
            <a:avLst/>
          </a:prstGeom>
        </p:spPr>
      </p:pic>
      <p:cxnSp>
        <p:nvCxnSpPr>
          <p:cNvPr id="6" name="Straight Connector 5"/>
          <p:cNvCxnSpPr/>
          <p:nvPr/>
        </p:nvCxnSpPr>
        <p:spPr>
          <a:xfrm>
            <a:off x="0" y="4152900"/>
            <a:ext cx="121920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18531"/>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230</a:t>
            </a:fld>
            <a:endParaRPr lang="en-AU"/>
          </a:p>
        </p:txBody>
      </p:sp>
      <p:pic>
        <p:nvPicPr>
          <p:cNvPr id="4" name="Picture 3"/>
          <p:cNvPicPr>
            <a:picLocks noChangeAspect="1"/>
          </p:cNvPicPr>
          <p:nvPr/>
        </p:nvPicPr>
        <p:blipFill>
          <a:blip r:embed="rId2"/>
          <a:stretch>
            <a:fillRect/>
          </a:stretch>
        </p:blipFill>
        <p:spPr>
          <a:xfrm>
            <a:off x="121656" y="313509"/>
            <a:ext cx="11937434" cy="293914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8094960" y="2734560"/>
              <a:ext cx="502560" cy="529200"/>
            </p14:xfrm>
          </p:contentPart>
        </mc:Choice>
        <mc:Fallback xmlns="">
          <p:pic>
            <p:nvPicPr>
              <p:cNvPr id="5" name="Ink 4"/>
              <p:cNvPicPr/>
              <p:nvPr/>
            </p:nvPicPr>
            <p:blipFill>
              <a:blip r:embed="rId4"/>
              <a:stretch>
                <a:fillRect/>
              </a:stretch>
            </p:blipFill>
            <p:spPr>
              <a:xfrm>
                <a:off x="8085600" y="2725200"/>
                <a:ext cx="521280" cy="547920"/>
              </a:xfrm>
              <a:prstGeom prst="rect">
                <a:avLst/>
              </a:prstGeom>
            </p:spPr>
          </p:pic>
        </mc:Fallback>
      </mc:AlternateContent>
    </p:spTree>
    <p:extLst>
      <p:ext uri="{BB962C8B-B14F-4D97-AF65-F5344CB8AC3E}">
        <p14:creationId xmlns:p14="http://schemas.microsoft.com/office/powerpoint/2010/main" val="198321010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231</a:t>
            </a:fld>
            <a:endParaRPr lang="en-AU"/>
          </a:p>
        </p:txBody>
      </p:sp>
      <p:pic>
        <p:nvPicPr>
          <p:cNvPr id="4" name="Picture 3"/>
          <p:cNvPicPr>
            <a:picLocks noChangeAspect="1"/>
          </p:cNvPicPr>
          <p:nvPr/>
        </p:nvPicPr>
        <p:blipFill>
          <a:blip r:embed="rId2"/>
          <a:stretch>
            <a:fillRect/>
          </a:stretch>
        </p:blipFill>
        <p:spPr>
          <a:xfrm>
            <a:off x="2269267" y="927464"/>
            <a:ext cx="6522036" cy="3429874"/>
          </a:xfrm>
          <a:prstGeom prst="rect">
            <a:avLst/>
          </a:prstGeom>
        </p:spPr>
      </p:pic>
    </p:spTree>
    <p:extLst>
      <p:ext uri="{BB962C8B-B14F-4D97-AF65-F5344CB8AC3E}">
        <p14:creationId xmlns:p14="http://schemas.microsoft.com/office/powerpoint/2010/main" val="318697122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232</a:t>
            </a:fld>
            <a:endParaRPr lang="en-AU"/>
          </a:p>
        </p:txBody>
      </p:sp>
      <p:sp>
        <p:nvSpPr>
          <p:cNvPr id="5" name="Rounded Rectangle 4"/>
          <p:cNvSpPr/>
          <p:nvPr/>
        </p:nvSpPr>
        <p:spPr>
          <a:xfrm>
            <a:off x="300445" y="509450"/>
            <a:ext cx="11785820" cy="406254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53063" y="1170822"/>
            <a:ext cx="11089048" cy="269892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531400" y="2259360"/>
              <a:ext cx="1058040" cy="448560"/>
            </p14:xfrm>
          </p:contentPart>
        </mc:Choice>
        <mc:Fallback xmlns="">
          <p:pic>
            <p:nvPicPr>
              <p:cNvPr id="4" name="Ink 3"/>
              <p:cNvPicPr/>
              <p:nvPr/>
            </p:nvPicPr>
            <p:blipFill>
              <a:blip r:embed="rId4"/>
              <a:stretch>
                <a:fillRect/>
              </a:stretch>
            </p:blipFill>
            <p:spPr>
              <a:xfrm>
                <a:off x="5522040" y="2250000"/>
                <a:ext cx="1076760" cy="467280"/>
              </a:xfrm>
              <a:prstGeom prst="rect">
                <a:avLst/>
              </a:prstGeom>
            </p:spPr>
          </p:pic>
        </mc:Fallback>
      </mc:AlternateContent>
    </p:spTree>
    <p:extLst>
      <p:ext uri="{BB962C8B-B14F-4D97-AF65-F5344CB8AC3E}">
        <p14:creationId xmlns:p14="http://schemas.microsoft.com/office/powerpoint/2010/main" val="390438756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233</a:t>
            </a:fld>
            <a:endParaRPr lang="en-AU"/>
          </a:p>
        </p:txBody>
      </p:sp>
      <p:pic>
        <p:nvPicPr>
          <p:cNvPr id="8" name="Picture 7"/>
          <p:cNvPicPr>
            <a:picLocks noChangeAspect="1"/>
          </p:cNvPicPr>
          <p:nvPr/>
        </p:nvPicPr>
        <p:blipFill>
          <a:blip r:embed="rId2"/>
          <a:stretch>
            <a:fillRect/>
          </a:stretch>
        </p:blipFill>
        <p:spPr>
          <a:xfrm>
            <a:off x="2037857" y="564883"/>
            <a:ext cx="6857947" cy="3263588"/>
          </a:xfrm>
          <a:prstGeom prst="rect">
            <a:avLst/>
          </a:prstGeom>
        </p:spPr>
      </p:pic>
      <p:pic>
        <p:nvPicPr>
          <p:cNvPr id="9" name="Picture 8"/>
          <p:cNvPicPr>
            <a:picLocks noChangeAspect="1"/>
          </p:cNvPicPr>
          <p:nvPr/>
        </p:nvPicPr>
        <p:blipFill>
          <a:blip r:embed="rId3"/>
          <a:stretch>
            <a:fillRect/>
          </a:stretch>
        </p:blipFill>
        <p:spPr>
          <a:xfrm>
            <a:off x="640131" y="4637314"/>
            <a:ext cx="9559447" cy="63057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590920" y="3164760"/>
              <a:ext cx="1712520" cy="170640"/>
            </p14:xfrm>
          </p:contentPart>
        </mc:Choice>
        <mc:Fallback xmlns="">
          <p:pic>
            <p:nvPicPr>
              <p:cNvPr id="4" name="Ink 3"/>
              <p:cNvPicPr/>
              <p:nvPr/>
            </p:nvPicPr>
            <p:blipFill>
              <a:blip r:embed="rId5"/>
              <a:stretch>
                <a:fillRect/>
              </a:stretch>
            </p:blipFill>
            <p:spPr>
              <a:xfrm>
                <a:off x="2581560" y="3155400"/>
                <a:ext cx="1731240" cy="189360"/>
              </a:xfrm>
              <a:prstGeom prst="rect">
                <a:avLst/>
              </a:prstGeom>
            </p:spPr>
          </p:pic>
        </mc:Fallback>
      </mc:AlternateContent>
    </p:spTree>
    <p:extLst>
      <p:ext uri="{BB962C8B-B14F-4D97-AF65-F5344CB8AC3E}">
        <p14:creationId xmlns:p14="http://schemas.microsoft.com/office/powerpoint/2010/main" val="337636175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234</a:t>
            </a:fld>
            <a:endParaRPr lang="en-AU"/>
          </a:p>
        </p:txBody>
      </p:sp>
      <p:pic>
        <p:nvPicPr>
          <p:cNvPr id="4" name="Picture 3"/>
          <p:cNvPicPr>
            <a:picLocks noChangeAspect="1"/>
          </p:cNvPicPr>
          <p:nvPr/>
        </p:nvPicPr>
        <p:blipFill>
          <a:blip r:embed="rId2"/>
          <a:stretch>
            <a:fillRect/>
          </a:stretch>
        </p:blipFill>
        <p:spPr>
          <a:xfrm>
            <a:off x="207416" y="496389"/>
            <a:ext cx="11984584" cy="467650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482360" y="3281400"/>
              <a:ext cx="5531400" cy="932400"/>
            </p14:xfrm>
          </p:contentPart>
        </mc:Choice>
        <mc:Fallback xmlns="">
          <p:pic>
            <p:nvPicPr>
              <p:cNvPr id="5" name="Ink 4"/>
              <p:cNvPicPr/>
              <p:nvPr/>
            </p:nvPicPr>
            <p:blipFill>
              <a:blip r:embed="rId4"/>
              <a:stretch>
                <a:fillRect/>
              </a:stretch>
            </p:blipFill>
            <p:spPr>
              <a:xfrm>
                <a:off x="4473000" y="3272040"/>
                <a:ext cx="5550120" cy="951120"/>
              </a:xfrm>
              <a:prstGeom prst="rect">
                <a:avLst/>
              </a:prstGeom>
            </p:spPr>
          </p:pic>
        </mc:Fallback>
      </mc:AlternateContent>
    </p:spTree>
    <p:extLst>
      <p:ext uri="{BB962C8B-B14F-4D97-AF65-F5344CB8AC3E}">
        <p14:creationId xmlns:p14="http://schemas.microsoft.com/office/powerpoint/2010/main" val="420054177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235</a:t>
            </a:fld>
            <a:endParaRPr lang="en-AU"/>
          </a:p>
        </p:txBody>
      </p:sp>
      <p:pic>
        <p:nvPicPr>
          <p:cNvPr id="4" name="Picture 3"/>
          <p:cNvPicPr>
            <a:picLocks noChangeAspect="1"/>
          </p:cNvPicPr>
          <p:nvPr/>
        </p:nvPicPr>
        <p:blipFill>
          <a:blip r:embed="rId2"/>
          <a:stretch>
            <a:fillRect/>
          </a:stretch>
        </p:blipFill>
        <p:spPr>
          <a:xfrm>
            <a:off x="2586447" y="188178"/>
            <a:ext cx="5922542" cy="4854543"/>
          </a:xfrm>
          <a:prstGeom prst="rect">
            <a:avLst/>
          </a:prstGeom>
        </p:spPr>
      </p:pic>
      <p:cxnSp>
        <p:nvCxnSpPr>
          <p:cNvPr id="5" name="Straight Connector 4"/>
          <p:cNvCxnSpPr/>
          <p:nvPr/>
        </p:nvCxnSpPr>
        <p:spPr>
          <a:xfrm>
            <a:off x="0" y="5314779"/>
            <a:ext cx="12192000" cy="1306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285080" y="1192320"/>
              <a:ext cx="1040400" cy="2080440"/>
            </p14:xfrm>
          </p:contentPart>
        </mc:Choice>
        <mc:Fallback xmlns="">
          <p:pic>
            <p:nvPicPr>
              <p:cNvPr id="6" name="Ink 5"/>
              <p:cNvPicPr/>
              <p:nvPr/>
            </p:nvPicPr>
            <p:blipFill>
              <a:blip r:embed="rId4"/>
              <a:stretch>
                <a:fillRect/>
              </a:stretch>
            </p:blipFill>
            <p:spPr>
              <a:xfrm>
                <a:off x="4275720" y="1182960"/>
                <a:ext cx="1059120" cy="2099160"/>
              </a:xfrm>
              <a:prstGeom prst="rect">
                <a:avLst/>
              </a:prstGeom>
            </p:spPr>
          </p:pic>
        </mc:Fallback>
      </mc:AlternateContent>
    </p:spTree>
    <p:extLst>
      <p:ext uri="{BB962C8B-B14F-4D97-AF65-F5344CB8AC3E}">
        <p14:creationId xmlns:p14="http://schemas.microsoft.com/office/powerpoint/2010/main" val="354553591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236</a:t>
            </a:fld>
            <a:endParaRPr lang="en-AU"/>
          </a:p>
        </p:txBody>
      </p:sp>
      <p:pic>
        <p:nvPicPr>
          <p:cNvPr id="4" name="Picture 3"/>
          <p:cNvPicPr>
            <a:picLocks noChangeAspect="1"/>
          </p:cNvPicPr>
          <p:nvPr/>
        </p:nvPicPr>
        <p:blipFill>
          <a:blip r:embed="rId2"/>
          <a:stretch>
            <a:fillRect/>
          </a:stretch>
        </p:blipFill>
        <p:spPr>
          <a:xfrm>
            <a:off x="321089" y="1097278"/>
            <a:ext cx="11720404" cy="2926082"/>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3065760" y="1049040"/>
              <a:ext cx="4079520" cy="4195800"/>
            </p14:xfrm>
          </p:contentPart>
        </mc:Choice>
        <mc:Fallback xmlns="">
          <p:pic>
            <p:nvPicPr>
              <p:cNvPr id="6" name="Ink 5"/>
              <p:cNvPicPr/>
              <p:nvPr/>
            </p:nvPicPr>
            <p:blipFill>
              <a:blip r:embed="rId4"/>
              <a:stretch>
                <a:fillRect/>
              </a:stretch>
            </p:blipFill>
            <p:spPr>
              <a:xfrm>
                <a:off x="3056400" y="1039680"/>
                <a:ext cx="4098240" cy="4214520"/>
              </a:xfrm>
              <a:prstGeom prst="rect">
                <a:avLst/>
              </a:prstGeom>
            </p:spPr>
          </p:pic>
        </mc:Fallback>
      </mc:AlternateContent>
    </p:spTree>
    <p:extLst>
      <p:ext uri="{BB962C8B-B14F-4D97-AF65-F5344CB8AC3E}">
        <p14:creationId xmlns:p14="http://schemas.microsoft.com/office/powerpoint/2010/main" val="1987841918"/>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237</a:t>
            </a:fld>
            <a:endParaRPr lang="en-AU"/>
          </a:p>
        </p:txBody>
      </p:sp>
      <p:pic>
        <p:nvPicPr>
          <p:cNvPr id="4" name="Picture 3"/>
          <p:cNvPicPr>
            <a:picLocks noChangeAspect="1"/>
          </p:cNvPicPr>
          <p:nvPr/>
        </p:nvPicPr>
        <p:blipFill>
          <a:blip r:embed="rId2"/>
          <a:stretch>
            <a:fillRect/>
          </a:stretch>
        </p:blipFill>
        <p:spPr>
          <a:xfrm>
            <a:off x="290783" y="500552"/>
            <a:ext cx="8078885" cy="3482897"/>
          </a:xfrm>
          <a:prstGeom prst="rect">
            <a:avLst/>
          </a:prstGeom>
        </p:spPr>
      </p:pic>
      <p:pic>
        <p:nvPicPr>
          <p:cNvPr id="5" name="Picture 4"/>
          <p:cNvPicPr>
            <a:picLocks noChangeAspect="1"/>
          </p:cNvPicPr>
          <p:nvPr/>
        </p:nvPicPr>
        <p:blipFill>
          <a:blip r:embed="rId3"/>
          <a:stretch>
            <a:fillRect/>
          </a:stretch>
        </p:blipFill>
        <p:spPr>
          <a:xfrm>
            <a:off x="290783" y="4442731"/>
            <a:ext cx="11541148" cy="54727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5387760" y="2106720"/>
              <a:ext cx="1847160" cy="1049400"/>
            </p14:xfrm>
          </p:contentPart>
        </mc:Choice>
        <mc:Fallback xmlns="">
          <p:pic>
            <p:nvPicPr>
              <p:cNvPr id="6" name="Ink 5"/>
              <p:cNvPicPr/>
              <p:nvPr/>
            </p:nvPicPr>
            <p:blipFill>
              <a:blip r:embed="rId5"/>
              <a:stretch>
                <a:fillRect/>
              </a:stretch>
            </p:blipFill>
            <p:spPr>
              <a:xfrm>
                <a:off x="5378400" y="2097360"/>
                <a:ext cx="1865880" cy="1068120"/>
              </a:xfrm>
              <a:prstGeom prst="rect">
                <a:avLst/>
              </a:prstGeom>
            </p:spPr>
          </p:pic>
        </mc:Fallback>
      </mc:AlternateContent>
    </p:spTree>
    <p:extLst>
      <p:ext uri="{BB962C8B-B14F-4D97-AF65-F5344CB8AC3E}">
        <p14:creationId xmlns:p14="http://schemas.microsoft.com/office/powerpoint/2010/main" val="309414508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238</a:t>
            </a:fld>
            <a:endParaRPr lang="en-AU"/>
          </a:p>
        </p:txBody>
      </p:sp>
      <p:pic>
        <p:nvPicPr>
          <p:cNvPr id="5" name="Picture 4"/>
          <p:cNvPicPr>
            <a:picLocks noChangeAspect="1"/>
          </p:cNvPicPr>
          <p:nvPr/>
        </p:nvPicPr>
        <p:blipFill>
          <a:blip r:embed="rId2"/>
          <a:stretch>
            <a:fillRect/>
          </a:stretch>
        </p:blipFill>
        <p:spPr>
          <a:xfrm>
            <a:off x="609503" y="535577"/>
            <a:ext cx="11296030" cy="2194560"/>
          </a:xfrm>
          <a:prstGeom prst="rect">
            <a:avLst/>
          </a:prstGeom>
        </p:spPr>
      </p:pic>
      <p:cxnSp>
        <p:nvCxnSpPr>
          <p:cNvPr id="7" name="Straight Connector 6"/>
          <p:cNvCxnSpPr/>
          <p:nvPr/>
        </p:nvCxnSpPr>
        <p:spPr>
          <a:xfrm>
            <a:off x="0" y="3239590"/>
            <a:ext cx="12192000" cy="1306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024240" y="1201320"/>
              <a:ext cx="1784520" cy="986760"/>
            </p14:xfrm>
          </p:contentPart>
        </mc:Choice>
        <mc:Fallback xmlns="">
          <p:pic>
            <p:nvPicPr>
              <p:cNvPr id="4" name="Ink 3"/>
              <p:cNvPicPr/>
              <p:nvPr/>
            </p:nvPicPr>
            <p:blipFill>
              <a:blip r:embed="rId4"/>
              <a:stretch>
                <a:fillRect/>
              </a:stretch>
            </p:blipFill>
            <p:spPr>
              <a:xfrm>
                <a:off x="6014880" y="1191960"/>
                <a:ext cx="1803240" cy="1005480"/>
              </a:xfrm>
              <a:prstGeom prst="rect">
                <a:avLst/>
              </a:prstGeom>
            </p:spPr>
          </p:pic>
        </mc:Fallback>
      </mc:AlternateContent>
    </p:spTree>
    <p:extLst>
      <p:ext uri="{BB962C8B-B14F-4D97-AF65-F5344CB8AC3E}">
        <p14:creationId xmlns:p14="http://schemas.microsoft.com/office/powerpoint/2010/main" val="3263730816"/>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239</a:t>
            </a:fld>
            <a:endParaRPr lang="en-AU"/>
          </a:p>
        </p:txBody>
      </p:sp>
      <p:sp>
        <p:nvSpPr>
          <p:cNvPr id="5" name="TextBox 4"/>
          <p:cNvSpPr txBox="1"/>
          <p:nvPr/>
        </p:nvSpPr>
        <p:spPr>
          <a:xfrm>
            <a:off x="195942" y="783771"/>
            <a:ext cx="10755076" cy="461665"/>
          </a:xfrm>
          <a:prstGeom prst="rect">
            <a:avLst/>
          </a:prstGeom>
          <a:noFill/>
        </p:spPr>
        <p:txBody>
          <a:bodyPr wrap="square" rtlCol="0">
            <a:spAutoFit/>
          </a:bodyPr>
          <a:lstStyle/>
          <a:p>
            <a:r>
              <a:rPr lang="en-US" sz="2400" b="1" dirty="0" smtClean="0">
                <a:solidFill>
                  <a:schemeClr val="accent2">
                    <a:lumMod val="50000"/>
                  </a:schemeClr>
                </a:solidFill>
              </a:rPr>
              <a:t>The question is : </a:t>
            </a:r>
            <a:r>
              <a:rPr lang="en-US" sz="2400" b="1" dirty="0" smtClean="0">
                <a:solidFill>
                  <a:srgbClr val="0070C0"/>
                </a:solidFill>
              </a:rPr>
              <a:t>How to find the eigenvalues and eigenvectors of a given matrix.</a:t>
            </a:r>
            <a:endParaRPr lang="en-US" sz="2400" b="1" dirty="0">
              <a:solidFill>
                <a:srgbClr val="0070C0"/>
              </a:solidFill>
            </a:endParaRPr>
          </a:p>
        </p:txBody>
      </p:sp>
      <p:pic>
        <p:nvPicPr>
          <p:cNvPr id="9" name="Picture 8"/>
          <p:cNvPicPr>
            <a:picLocks noChangeAspect="1"/>
          </p:cNvPicPr>
          <p:nvPr/>
        </p:nvPicPr>
        <p:blipFill>
          <a:blip r:embed="rId2"/>
          <a:stretch>
            <a:fillRect/>
          </a:stretch>
        </p:blipFill>
        <p:spPr>
          <a:xfrm>
            <a:off x="195942" y="1606731"/>
            <a:ext cx="11905851" cy="206896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40560" y="2438640"/>
              <a:ext cx="11349720" cy="1183680"/>
            </p14:xfrm>
          </p:contentPart>
        </mc:Choice>
        <mc:Fallback xmlns="">
          <p:pic>
            <p:nvPicPr>
              <p:cNvPr id="4" name="Ink 3"/>
              <p:cNvPicPr/>
              <p:nvPr/>
            </p:nvPicPr>
            <p:blipFill>
              <a:blip r:embed="rId4"/>
              <a:stretch>
                <a:fillRect/>
              </a:stretch>
            </p:blipFill>
            <p:spPr>
              <a:xfrm>
                <a:off x="331200" y="2429280"/>
                <a:ext cx="11368440" cy="1202400"/>
              </a:xfrm>
              <a:prstGeom prst="rect">
                <a:avLst/>
              </a:prstGeom>
            </p:spPr>
          </p:pic>
        </mc:Fallback>
      </mc:AlternateContent>
    </p:spTree>
    <p:extLst>
      <p:ext uri="{BB962C8B-B14F-4D97-AF65-F5344CB8AC3E}">
        <p14:creationId xmlns:p14="http://schemas.microsoft.com/office/powerpoint/2010/main" val="427739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a:t>
            </a:fld>
            <a:endParaRPr lang="en-AU"/>
          </a:p>
        </p:txBody>
      </p:sp>
      <p:pic>
        <p:nvPicPr>
          <p:cNvPr id="4" name="Picture 3"/>
          <p:cNvPicPr>
            <a:picLocks noChangeAspect="1"/>
          </p:cNvPicPr>
          <p:nvPr/>
        </p:nvPicPr>
        <p:blipFill>
          <a:blip r:embed="rId2"/>
          <a:stretch>
            <a:fillRect/>
          </a:stretch>
        </p:blipFill>
        <p:spPr>
          <a:xfrm>
            <a:off x="5953125" y="2705100"/>
            <a:ext cx="285750" cy="1447800"/>
          </a:xfrm>
          <a:prstGeom prst="rect">
            <a:avLst/>
          </a:prstGeom>
        </p:spPr>
      </p:pic>
      <p:pic>
        <p:nvPicPr>
          <p:cNvPr id="6" name="Picture 5"/>
          <p:cNvPicPr>
            <a:picLocks noChangeAspect="1"/>
          </p:cNvPicPr>
          <p:nvPr/>
        </p:nvPicPr>
        <p:blipFill>
          <a:blip r:embed="rId3"/>
          <a:stretch>
            <a:fillRect/>
          </a:stretch>
        </p:blipFill>
        <p:spPr>
          <a:xfrm>
            <a:off x="394478" y="398751"/>
            <a:ext cx="11338176" cy="3013299"/>
          </a:xfrm>
          <a:prstGeom prst="rect">
            <a:avLst/>
          </a:prstGeom>
        </p:spPr>
      </p:pic>
      <p:pic>
        <p:nvPicPr>
          <p:cNvPr id="7" name="Picture 6"/>
          <p:cNvPicPr>
            <a:picLocks noChangeAspect="1"/>
          </p:cNvPicPr>
          <p:nvPr/>
        </p:nvPicPr>
        <p:blipFill>
          <a:blip r:embed="rId4"/>
          <a:stretch>
            <a:fillRect/>
          </a:stretch>
        </p:blipFill>
        <p:spPr>
          <a:xfrm>
            <a:off x="394478" y="3883326"/>
            <a:ext cx="4978898" cy="1001266"/>
          </a:xfrm>
          <a:prstGeom prst="rect">
            <a:avLst/>
          </a:prstGeom>
        </p:spPr>
      </p:pic>
      <p:pic>
        <p:nvPicPr>
          <p:cNvPr id="8" name="Picture 7"/>
          <p:cNvPicPr>
            <a:picLocks noChangeAspect="1"/>
          </p:cNvPicPr>
          <p:nvPr/>
        </p:nvPicPr>
        <p:blipFill>
          <a:blip r:embed="rId5"/>
          <a:stretch>
            <a:fillRect/>
          </a:stretch>
        </p:blipFill>
        <p:spPr>
          <a:xfrm>
            <a:off x="5953125" y="3560541"/>
            <a:ext cx="4579787" cy="1793562"/>
          </a:xfrm>
          <a:prstGeom prst="rect">
            <a:avLst/>
          </a:prstGeom>
        </p:spPr>
      </p:pic>
      <p:pic>
        <p:nvPicPr>
          <p:cNvPr id="9" name="Picture 8"/>
          <p:cNvPicPr>
            <a:picLocks noChangeAspect="1"/>
          </p:cNvPicPr>
          <p:nvPr/>
        </p:nvPicPr>
        <p:blipFill>
          <a:blip r:embed="rId6"/>
          <a:stretch>
            <a:fillRect/>
          </a:stretch>
        </p:blipFill>
        <p:spPr>
          <a:xfrm>
            <a:off x="4094639" y="5222562"/>
            <a:ext cx="1718929" cy="561283"/>
          </a:xfrm>
          <a:prstGeom prst="rect">
            <a:avLst/>
          </a:prstGeom>
        </p:spPr>
      </p:pic>
      <p:sp>
        <p:nvSpPr>
          <p:cNvPr id="10" name="Right Arrow 9"/>
          <p:cNvSpPr/>
          <p:nvPr/>
        </p:nvSpPr>
        <p:spPr>
          <a:xfrm>
            <a:off x="2958528" y="5331338"/>
            <a:ext cx="759854" cy="3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94478" y="3436580"/>
            <a:ext cx="2696452" cy="461665"/>
          </a:xfrm>
          <a:prstGeom prst="rect">
            <a:avLst/>
          </a:prstGeom>
          <a:noFill/>
        </p:spPr>
        <p:txBody>
          <a:bodyPr wrap="square" rtlCol="0">
            <a:spAutoFit/>
          </a:bodyPr>
          <a:lstStyle/>
          <a:p>
            <a:r>
              <a:rPr lang="en-US" sz="2400" b="1" u="sng" dirty="0" smtClean="0">
                <a:solidFill>
                  <a:srgbClr val="00B050"/>
                </a:solidFill>
              </a:rPr>
              <a:t>Example on Point 1</a:t>
            </a:r>
            <a:endParaRPr lang="en-AU" sz="2400" b="1" u="sng" dirty="0">
              <a:solidFill>
                <a:srgbClr val="00B050"/>
              </a:solidFill>
            </a:endParaRPr>
          </a:p>
        </p:txBody>
      </p:sp>
      <p:cxnSp>
        <p:nvCxnSpPr>
          <p:cNvPr id="12" name="Straight Connector 11"/>
          <p:cNvCxnSpPr/>
          <p:nvPr/>
        </p:nvCxnSpPr>
        <p:spPr>
          <a:xfrm flipV="1">
            <a:off x="496064" y="894588"/>
            <a:ext cx="1886528"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191588"/>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240</a:t>
            </a:fld>
            <a:endParaRPr lang="en-AU"/>
          </a:p>
        </p:txBody>
      </p:sp>
      <p:sp>
        <p:nvSpPr>
          <p:cNvPr id="5" name="Rounded Rectangle 4"/>
          <p:cNvSpPr/>
          <p:nvPr/>
        </p:nvSpPr>
        <p:spPr>
          <a:xfrm>
            <a:off x="238893" y="653144"/>
            <a:ext cx="1171738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23599" y="871951"/>
            <a:ext cx="10747970" cy="263215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730160" y="1846800"/>
              <a:ext cx="7279560" cy="1452600"/>
            </p14:xfrm>
          </p:contentPart>
        </mc:Choice>
        <mc:Fallback xmlns="">
          <p:pic>
            <p:nvPicPr>
              <p:cNvPr id="4" name="Ink 3"/>
              <p:cNvPicPr/>
              <p:nvPr/>
            </p:nvPicPr>
            <p:blipFill>
              <a:blip r:embed="rId4"/>
              <a:stretch>
                <a:fillRect/>
              </a:stretch>
            </p:blipFill>
            <p:spPr>
              <a:xfrm>
                <a:off x="1720800" y="1837440"/>
                <a:ext cx="7298280" cy="1471320"/>
              </a:xfrm>
              <a:prstGeom prst="rect">
                <a:avLst/>
              </a:prstGeom>
            </p:spPr>
          </p:pic>
        </mc:Fallback>
      </mc:AlternateContent>
    </p:spTree>
    <p:extLst>
      <p:ext uri="{BB962C8B-B14F-4D97-AF65-F5344CB8AC3E}">
        <p14:creationId xmlns:p14="http://schemas.microsoft.com/office/powerpoint/2010/main" val="346287492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241</a:t>
            </a:fld>
            <a:endParaRPr lang="en-AU"/>
          </a:p>
        </p:txBody>
      </p:sp>
      <p:sp>
        <p:nvSpPr>
          <p:cNvPr id="9" name="Wave 8"/>
          <p:cNvSpPr/>
          <p:nvPr/>
        </p:nvSpPr>
        <p:spPr>
          <a:xfrm>
            <a:off x="483326" y="1554480"/>
            <a:ext cx="11286308" cy="2403566"/>
          </a:xfrm>
          <a:prstGeom prst="wav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704188" y="2243351"/>
            <a:ext cx="10786797" cy="839484"/>
          </a:xfrm>
          <a:prstGeom prst="rect">
            <a:avLst/>
          </a:prstGeom>
        </p:spPr>
      </p:pic>
    </p:spTree>
    <p:extLst>
      <p:ext uri="{BB962C8B-B14F-4D97-AF65-F5344CB8AC3E}">
        <p14:creationId xmlns:p14="http://schemas.microsoft.com/office/powerpoint/2010/main" val="312060952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242</a:t>
            </a:fld>
            <a:endParaRPr lang="en-AU"/>
          </a:p>
        </p:txBody>
      </p:sp>
      <p:pic>
        <p:nvPicPr>
          <p:cNvPr id="4" name="Picture 3"/>
          <p:cNvPicPr>
            <a:picLocks noChangeAspect="1"/>
          </p:cNvPicPr>
          <p:nvPr/>
        </p:nvPicPr>
        <p:blipFill>
          <a:blip r:embed="rId2"/>
          <a:stretch>
            <a:fillRect/>
          </a:stretch>
        </p:blipFill>
        <p:spPr>
          <a:xfrm>
            <a:off x="253763" y="916809"/>
            <a:ext cx="11687648" cy="2630028"/>
          </a:xfrm>
          <a:prstGeom prst="rect">
            <a:avLst/>
          </a:prstGeom>
        </p:spPr>
      </p:pic>
      <p:cxnSp>
        <p:nvCxnSpPr>
          <p:cNvPr id="5" name="Straight Connector 4"/>
          <p:cNvCxnSpPr/>
          <p:nvPr/>
        </p:nvCxnSpPr>
        <p:spPr>
          <a:xfrm flipV="1">
            <a:off x="0" y="3775166"/>
            <a:ext cx="12192000" cy="48624"/>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flipV="1">
            <a:off x="0" y="664168"/>
            <a:ext cx="12192000" cy="48624"/>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968040" y="1407600"/>
              <a:ext cx="7261920" cy="1121040"/>
            </p14:xfrm>
          </p:contentPart>
        </mc:Choice>
        <mc:Fallback xmlns="">
          <p:pic>
            <p:nvPicPr>
              <p:cNvPr id="6" name="Ink 5"/>
              <p:cNvPicPr/>
              <p:nvPr/>
            </p:nvPicPr>
            <p:blipFill>
              <a:blip r:embed="rId4"/>
              <a:stretch>
                <a:fillRect/>
              </a:stretch>
            </p:blipFill>
            <p:spPr>
              <a:xfrm>
                <a:off x="958680" y="1398240"/>
                <a:ext cx="7280640" cy="1139760"/>
              </a:xfrm>
              <a:prstGeom prst="rect">
                <a:avLst/>
              </a:prstGeom>
            </p:spPr>
          </p:pic>
        </mc:Fallback>
      </mc:AlternateContent>
    </p:spTree>
    <p:extLst>
      <p:ext uri="{BB962C8B-B14F-4D97-AF65-F5344CB8AC3E}">
        <p14:creationId xmlns:p14="http://schemas.microsoft.com/office/powerpoint/2010/main" val="335672175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243</a:t>
            </a:fld>
            <a:endParaRPr lang="en-AU"/>
          </a:p>
        </p:txBody>
      </p:sp>
      <p:pic>
        <p:nvPicPr>
          <p:cNvPr id="4" name="Picture 3"/>
          <p:cNvPicPr>
            <a:picLocks noChangeAspect="1"/>
          </p:cNvPicPr>
          <p:nvPr/>
        </p:nvPicPr>
        <p:blipFill>
          <a:blip r:embed="rId2"/>
          <a:stretch>
            <a:fillRect/>
          </a:stretch>
        </p:blipFill>
        <p:spPr>
          <a:xfrm>
            <a:off x="321089" y="856373"/>
            <a:ext cx="10884320" cy="1097281"/>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pic>
        <p:nvPicPr>
          <p:cNvPr id="8" name="Picture 7"/>
          <p:cNvPicPr>
            <a:picLocks noChangeAspect="1"/>
          </p:cNvPicPr>
          <p:nvPr/>
        </p:nvPicPr>
        <p:blipFill>
          <a:blip r:embed="rId3"/>
          <a:stretch>
            <a:fillRect/>
          </a:stretch>
        </p:blipFill>
        <p:spPr>
          <a:xfrm>
            <a:off x="321088" y="2340563"/>
            <a:ext cx="11797861" cy="208774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905400" y="4258440"/>
              <a:ext cx="10811880" cy="1658880"/>
            </p14:xfrm>
          </p:contentPart>
        </mc:Choice>
        <mc:Fallback xmlns="">
          <p:pic>
            <p:nvPicPr>
              <p:cNvPr id="6" name="Ink 5"/>
              <p:cNvPicPr/>
              <p:nvPr/>
            </p:nvPicPr>
            <p:blipFill>
              <a:blip r:embed="rId5"/>
              <a:stretch>
                <a:fillRect/>
              </a:stretch>
            </p:blipFill>
            <p:spPr>
              <a:xfrm>
                <a:off x="896040" y="4249080"/>
                <a:ext cx="10830600" cy="1677600"/>
              </a:xfrm>
              <a:prstGeom prst="rect">
                <a:avLst/>
              </a:prstGeom>
            </p:spPr>
          </p:pic>
        </mc:Fallback>
      </mc:AlternateContent>
    </p:spTree>
    <p:extLst>
      <p:ext uri="{BB962C8B-B14F-4D97-AF65-F5344CB8AC3E}">
        <p14:creationId xmlns:p14="http://schemas.microsoft.com/office/powerpoint/2010/main" val="114608154"/>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244</a:t>
            </a:fld>
            <a:endParaRPr lang="en-AU"/>
          </a:p>
        </p:txBody>
      </p:sp>
      <p:pic>
        <p:nvPicPr>
          <p:cNvPr id="4" name="Picture 3"/>
          <p:cNvPicPr>
            <a:picLocks noChangeAspect="1"/>
          </p:cNvPicPr>
          <p:nvPr/>
        </p:nvPicPr>
        <p:blipFill>
          <a:blip r:embed="rId2"/>
          <a:stretch>
            <a:fillRect/>
          </a:stretch>
        </p:blipFill>
        <p:spPr>
          <a:xfrm>
            <a:off x="468106" y="391885"/>
            <a:ext cx="11610453" cy="2756263"/>
          </a:xfrm>
          <a:prstGeom prst="rect">
            <a:avLst/>
          </a:prstGeom>
        </p:spPr>
      </p:pic>
      <p:pic>
        <p:nvPicPr>
          <p:cNvPr id="5" name="Picture 4"/>
          <p:cNvPicPr>
            <a:picLocks noChangeAspect="1"/>
          </p:cNvPicPr>
          <p:nvPr/>
        </p:nvPicPr>
        <p:blipFill>
          <a:blip r:embed="rId3"/>
          <a:stretch>
            <a:fillRect/>
          </a:stretch>
        </p:blipFill>
        <p:spPr>
          <a:xfrm>
            <a:off x="343288" y="3326911"/>
            <a:ext cx="11735271" cy="245158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031040" y="224280"/>
              <a:ext cx="11008800" cy="5208840"/>
            </p14:xfrm>
          </p:contentPart>
        </mc:Choice>
        <mc:Fallback xmlns="">
          <p:pic>
            <p:nvPicPr>
              <p:cNvPr id="6" name="Ink 5"/>
              <p:cNvPicPr/>
              <p:nvPr/>
            </p:nvPicPr>
            <p:blipFill>
              <a:blip r:embed="rId5"/>
              <a:stretch>
                <a:fillRect/>
              </a:stretch>
            </p:blipFill>
            <p:spPr>
              <a:xfrm>
                <a:off x="1021680" y="214920"/>
                <a:ext cx="11027520" cy="5227560"/>
              </a:xfrm>
              <a:prstGeom prst="rect">
                <a:avLst/>
              </a:prstGeom>
            </p:spPr>
          </p:pic>
        </mc:Fallback>
      </mc:AlternateContent>
    </p:spTree>
    <p:extLst>
      <p:ext uri="{BB962C8B-B14F-4D97-AF65-F5344CB8AC3E}">
        <p14:creationId xmlns:p14="http://schemas.microsoft.com/office/powerpoint/2010/main" val="352617287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245</a:t>
            </a:fld>
            <a:endParaRPr lang="en-AU"/>
          </a:p>
        </p:txBody>
      </p:sp>
      <p:pic>
        <p:nvPicPr>
          <p:cNvPr id="4" name="Picture 3"/>
          <p:cNvPicPr>
            <a:picLocks noChangeAspect="1"/>
          </p:cNvPicPr>
          <p:nvPr/>
        </p:nvPicPr>
        <p:blipFill>
          <a:blip r:embed="rId2"/>
          <a:stretch>
            <a:fillRect/>
          </a:stretch>
        </p:blipFill>
        <p:spPr>
          <a:xfrm>
            <a:off x="565149" y="361950"/>
            <a:ext cx="11408019" cy="329565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541880" y="511200"/>
              <a:ext cx="9198360" cy="5397120"/>
            </p14:xfrm>
          </p:contentPart>
        </mc:Choice>
        <mc:Fallback xmlns="">
          <p:pic>
            <p:nvPicPr>
              <p:cNvPr id="6" name="Ink 5"/>
              <p:cNvPicPr/>
              <p:nvPr/>
            </p:nvPicPr>
            <p:blipFill>
              <a:blip r:embed="rId4"/>
              <a:stretch>
                <a:fillRect/>
              </a:stretch>
            </p:blipFill>
            <p:spPr>
              <a:xfrm>
                <a:off x="1532520" y="501840"/>
                <a:ext cx="9217080" cy="5415840"/>
              </a:xfrm>
              <a:prstGeom prst="rect">
                <a:avLst/>
              </a:prstGeom>
            </p:spPr>
          </p:pic>
        </mc:Fallback>
      </mc:AlternateContent>
    </p:spTree>
    <p:extLst>
      <p:ext uri="{BB962C8B-B14F-4D97-AF65-F5344CB8AC3E}">
        <p14:creationId xmlns:p14="http://schemas.microsoft.com/office/powerpoint/2010/main" val="101374419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246</a:t>
            </a:fld>
            <a:endParaRPr lang="en-AU"/>
          </a:p>
        </p:txBody>
      </p:sp>
      <p:pic>
        <p:nvPicPr>
          <p:cNvPr id="4" name="Picture 3"/>
          <p:cNvPicPr>
            <a:picLocks noChangeAspect="1"/>
          </p:cNvPicPr>
          <p:nvPr/>
        </p:nvPicPr>
        <p:blipFill>
          <a:blip r:embed="rId2"/>
          <a:stretch>
            <a:fillRect/>
          </a:stretch>
        </p:blipFill>
        <p:spPr>
          <a:xfrm>
            <a:off x="321089" y="1031316"/>
            <a:ext cx="7266536" cy="1948363"/>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pic>
        <p:nvPicPr>
          <p:cNvPr id="7" name="Picture 6"/>
          <p:cNvPicPr>
            <a:picLocks noChangeAspect="1"/>
          </p:cNvPicPr>
          <p:nvPr/>
        </p:nvPicPr>
        <p:blipFill>
          <a:blip r:embed="rId3"/>
          <a:stretch>
            <a:fillRect/>
          </a:stretch>
        </p:blipFill>
        <p:spPr>
          <a:xfrm>
            <a:off x="281194" y="3503707"/>
            <a:ext cx="10931289" cy="243205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214360" y="5172840"/>
              <a:ext cx="8660160" cy="143640"/>
            </p14:xfrm>
          </p:contentPart>
        </mc:Choice>
        <mc:Fallback xmlns="">
          <p:pic>
            <p:nvPicPr>
              <p:cNvPr id="5" name="Ink 4"/>
              <p:cNvPicPr/>
              <p:nvPr/>
            </p:nvPicPr>
            <p:blipFill>
              <a:blip r:embed="rId5"/>
              <a:stretch>
                <a:fillRect/>
              </a:stretch>
            </p:blipFill>
            <p:spPr>
              <a:xfrm>
                <a:off x="2205000" y="5163480"/>
                <a:ext cx="8678880" cy="162360"/>
              </a:xfrm>
              <a:prstGeom prst="rect">
                <a:avLst/>
              </a:prstGeom>
            </p:spPr>
          </p:pic>
        </mc:Fallback>
      </mc:AlternateContent>
    </p:spTree>
    <p:extLst>
      <p:ext uri="{BB962C8B-B14F-4D97-AF65-F5344CB8AC3E}">
        <p14:creationId xmlns:p14="http://schemas.microsoft.com/office/powerpoint/2010/main" val="361136994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247</a:t>
            </a:fld>
            <a:endParaRPr lang="en-AU"/>
          </a:p>
        </p:txBody>
      </p:sp>
      <p:pic>
        <p:nvPicPr>
          <p:cNvPr id="4" name="Picture 3"/>
          <p:cNvPicPr>
            <a:picLocks noChangeAspect="1"/>
          </p:cNvPicPr>
          <p:nvPr/>
        </p:nvPicPr>
        <p:blipFill>
          <a:blip r:embed="rId2"/>
          <a:stretch>
            <a:fillRect/>
          </a:stretch>
        </p:blipFill>
        <p:spPr>
          <a:xfrm>
            <a:off x="356451" y="461319"/>
            <a:ext cx="8949837" cy="1333500"/>
          </a:xfrm>
          <a:prstGeom prst="rect">
            <a:avLst/>
          </a:prstGeom>
        </p:spPr>
      </p:pic>
      <p:pic>
        <p:nvPicPr>
          <p:cNvPr id="7" name="Picture 6"/>
          <p:cNvPicPr>
            <a:picLocks noChangeAspect="1"/>
          </p:cNvPicPr>
          <p:nvPr/>
        </p:nvPicPr>
        <p:blipFill>
          <a:blip r:embed="rId3"/>
          <a:stretch>
            <a:fillRect/>
          </a:stretch>
        </p:blipFill>
        <p:spPr>
          <a:xfrm>
            <a:off x="10304057" y="1044437"/>
            <a:ext cx="719543" cy="936764"/>
          </a:xfrm>
          <a:prstGeom prst="rect">
            <a:avLst/>
          </a:prstGeom>
        </p:spPr>
      </p:pic>
      <p:sp>
        <p:nvSpPr>
          <p:cNvPr id="8" name="Rounded Rectangle 7"/>
          <p:cNvSpPr/>
          <p:nvPr/>
        </p:nvSpPr>
        <p:spPr>
          <a:xfrm>
            <a:off x="182880" y="1794819"/>
            <a:ext cx="11628881" cy="33700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356451" y="2224106"/>
            <a:ext cx="11248642" cy="1808426"/>
          </a:xfrm>
          <a:prstGeom prst="rect">
            <a:avLst/>
          </a:prstGeom>
        </p:spPr>
      </p:pic>
      <p:pic>
        <p:nvPicPr>
          <p:cNvPr id="10" name="Picture 9"/>
          <p:cNvPicPr>
            <a:picLocks noChangeAspect="1"/>
          </p:cNvPicPr>
          <p:nvPr/>
        </p:nvPicPr>
        <p:blipFill>
          <a:blip r:embed="rId5"/>
          <a:stretch>
            <a:fillRect/>
          </a:stretch>
        </p:blipFill>
        <p:spPr>
          <a:xfrm>
            <a:off x="356451" y="4316523"/>
            <a:ext cx="5397500" cy="427404"/>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4957560" y="950400"/>
              <a:ext cx="3702600" cy="2698920"/>
            </p14:xfrm>
          </p:contentPart>
        </mc:Choice>
        <mc:Fallback xmlns="">
          <p:pic>
            <p:nvPicPr>
              <p:cNvPr id="5" name="Ink 4"/>
              <p:cNvPicPr/>
              <p:nvPr/>
            </p:nvPicPr>
            <p:blipFill>
              <a:blip r:embed="rId7"/>
              <a:stretch>
                <a:fillRect/>
              </a:stretch>
            </p:blipFill>
            <p:spPr>
              <a:xfrm>
                <a:off x="4948200" y="941040"/>
                <a:ext cx="3721320" cy="2717640"/>
              </a:xfrm>
              <a:prstGeom prst="rect">
                <a:avLst/>
              </a:prstGeom>
            </p:spPr>
          </p:pic>
        </mc:Fallback>
      </mc:AlternateContent>
    </p:spTree>
    <p:extLst>
      <p:ext uri="{BB962C8B-B14F-4D97-AF65-F5344CB8AC3E}">
        <p14:creationId xmlns:p14="http://schemas.microsoft.com/office/powerpoint/2010/main" val="232100319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248</a:t>
            </a:fld>
            <a:endParaRPr lang="en-AU"/>
          </a:p>
        </p:txBody>
      </p:sp>
      <p:pic>
        <p:nvPicPr>
          <p:cNvPr id="4" name="Picture 3"/>
          <p:cNvPicPr>
            <a:picLocks noChangeAspect="1"/>
          </p:cNvPicPr>
          <p:nvPr/>
        </p:nvPicPr>
        <p:blipFill>
          <a:blip r:embed="rId2"/>
          <a:stretch>
            <a:fillRect/>
          </a:stretch>
        </p:blipFill>
        <p:spPr>
          <a:xfrm>
            <a:off x="225594" y="508000"/>
            <a:ext cx="11502751" cy="3111500"/>
          </a:xfrm>
          <a:prstGeom prst="rect">
            <a:avLst/>
          </a:prstGeom>
        </p:spPr>
      </p:pic>
      <p:pic>
        <p:nvPicPr>
          <p:cNvPr id="5" name="Picture 4"/>
          <p:cNvPicPr>
            <a:picLocks noChangeAspect="1"/>
          </p:cNvPicPr>
          <p:nvPr/>
        </p:nvPicPr>
        <p:blipFill>
          <a:blip r:embed="rId3"/>
          <a:stretch>
            <a:fillRect/>
          </a:stretch>
        </p:blipFill>
        <p:spPr>
          <a:xfrm>
            <a:off x="225594" y="3816603"/>
            <a:ext cx="10994951" cy="1403068"/>
          </a:xfrm>
          <a:prstGeom prst="rect">
            <a:avLst/>
          </a:prstGeom>
        </p:spPr>
      </p:pic>
      <p:cxnSp>
        <p:nvCxnSpPr>
          <p:cNvPr id="6" name="Straight Connector 5"/>
          <p:cNvCxnSpPr/>
          <p:nvPr/>
        </p:nvCxnSpPr>
        <p:spPr>
          <a:xfrm>
            <a:off x="1587" y="5548087"/>
            <a:ext cx="12192000" cy="1306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545920" y="932400"/>
              <a:ext cx="8023680" cy="4581360"/>
            </p14:xfrm>
          </p:contentPart>
        </mc:Choice>
        <mc:Fallback xmlns="">
          <p:pic>
            <p:nvPicPr>
              <p:cNvPr id="7" name="Ink 6"/>
              <p:cNvPicPr/>
              <p:nvPr/>
            </p:nvPicPr>
            <p:blipFill>
              <a:blip r:embed="rId5"/>
              <a:stretch>
                <a:fillRect/>
              </a:stretch>
            </p:blipFill>
            <p:spPr>
              <a:xfrm>
                <a:off x="2536560" y="923040"/>
                <a:ext cx="8042400" cy="4600080"/>
              </a:xfrm>
              <a:prstGeom prst="rect">
                <a:avLst/>
              </a:prstGeom>
            </p:spPr>
          </p:pic>
        </mc:Fallback>
      </mc:AlternateContent>
    </p:spTree>
    <p:extLst>
      <p:ext uri="{BB962C8B-B14F-4D97-AF65-F5344CB8AC3E}">
        <p14:creationId xmlns:p14="http://schemas.microsoft.com/office/powerpoint/2010/main" val="255123514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249</a:t>
            </a:fld>
            <a:endParaRPr lang="en-AU"/>
          </a:p>
        </p:txBody>
      </p:sp>
      <p:pic>
        <p:nvPicPr>
          <p:cNvPr id="4" name="Picture 3"/>
          <p:cNvPicPr>
            <a:picLocks noChangeAspect="1"/>
          </p:cNvPicPr>
          <p:nvPr/>
        </p:nvPicPr>
        <p:blipFill>
          <a:blip r:embed="rId2"/>
          <a:stretch>
            <a:fillRect/>
          </a:stretch>
        </p:blipFill>
        <p:spPr>
          <a:xfrm>
            <a:off x="0" y="507467"/>
            <a:ext cx="11856331" cy="1254035"/>
          </a:xfrm>
          <a:prstGeom prst="rect">
            <a:avLst/>
          </a:prstGeom>
        </p:spPr>
      </p:pic>
      <p:cxnSp>
        <p:nvCxnSpPr>
          <p:cNvPr id="5" name="Straight Connector 4"/>
          <p:cNvCxnSpPr/>
          <p:nvPr/>
        </p:nvCxnSpPr>
        <p:spPr>
          <a:xfrm>
            <a:off x="-1" y="2014554"/>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1" y="382767"/>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148589" y="2254862"/>
            <a:ext cx="6761662" cy="2312489"/>
          </a:xfrm>
          <a:prstGeom prst="rect">
            <a:avLst/>
          </a:prstGeom>
        </p:spPr>
      </p:pic>
      <p:pic>
        <p:nvPicPr>
          <p:cNvPr id="8" name="Picture 7"/>
          <p:cNvPicPr>
            <a:picLocks noChangeAspect="1"/>
          </p:cNvPicPr>
          <p:nvPr/>
        </p:nvPicPr>
        <p:blipFill>
          <a:blip r:embed="rId4"/>
          <a:stretch>
            <a:fillRect/>
          </a:stretch>
        </p:blipFill>
        <p:spPr>
          <a:xfrm>
            <a:off x="148589" y="4844210"/>
            <a:ext cx="5429251" cy="951679"/>
          </a:xfrm>
          <a:prstGeom prst="rect">
            <a:avLst/>
          </a:prstGeom>
        </p:spPr>
      </p:pic>
      <p:cxnSp>
        <p:nvCxnSpPr>
          <p:cNvPr id="9" name="Straight Connector 8"/>
          <p:cNvCxnSpPr/>
          <p:nvPr/>
        </p:nvCxnSpPr>
        <p:spPr>
          <a:xfrm>
            <a:off x="-1" y="6072749"/>
            <a:ext cx="12192000" cy="1306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1075680" y="2770200"/>
              <a:ext cx="6598440" cy="2725560"/>
            </p14:xfrm>
          </p:contentPart>
        </mc:Choice>
        <mc:Fallback xmlns="">
          <p:pic>
            <p:nvPicPr>
              <p:cNvPr id="10" name="Ink 9"/>
              <p:cNvPicPr/>
              <p:nvPr/>
            </p:nvPicPr>
            <p:blipFill>
              <a:blip r:embed="rId6"/>
              <a:stretch>
                <a:fillRect/>
              </a:stretch>
            </p:blipFill>
            <p:spPr>
              <a:xfrm>
                <a:off x="1066320" y="2760840"/>
                <a:ext cx="6617160" cy="2744280"/>
              </a:xfrm>
              <a:prstGeom prst="rect">
                <a:avLst/>
              </a:prstGeom>
            </p:spPr>
          </p:pic>
        </mc:Fallback>
      </mc:AlternateContent>
    </p:spTree>
    <p:extLst>
      <p:ext uri="{BB962C8B-B14F-4D97-AF65-F5344CB8AC3E}">
        <p14:creationId xmlns:p14="http://schemas.microsoft.com/office/powerpoint/2010/main" val="42734649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a:t>
            </a:fld>
            <a:endParaRPr lang="en-AU"/>
          </a:p>
        </p:txBody>
      </p:sp>
      <p:sp>
        <p:nvSpPr>
          <p:cNvPr id="4" name="TextBox 3"/>
          <p:cNvSpPr txBox="1"/>
          <p:nvPr/>
        </p:nvSpPr>
        <p:spPr>
          <a:xfrm>
            <a:off x="278568" y="493489"/>
            <a:ext cx="2644936" cy="461665"/>
          </a:xfrm>
          <a:prstGeom prst="rect">
            <a:avLst/>
          </a:prstGeom>
          <a:noFill/>
        </p:spPr>
        <p:txBody>
          <a:bodyPr wrap="square" rtlCol="0">
            <a:spAutoFit/>
          </a:bodyPr>
          <a:lstStyle/>
          <a:p>
            <a:r>
              <a:rPr lang="en-US" sz="2400" b="1" u="sng" dirty="0" smtClean="0">
                <a:solidFill>
                  <a:srgbClr val="00B050"/>
                </a:solidFill>
              </a:rPr>
              <a:t>Example on Point 2</a:t>
            </a:r>
            <a:endParaRPr lang="en-AU" sz="2400" b="1" u="sng" dirty="0">
              <a:solidFill>
                <a:srgbClr val="00B050"/>
              </a:solidFill>
            </a:endParaRPr>
          </a:p>
        </p:txBody>
      </p:sp>
      <p:pic>
        <p:nvPicPr>
          <p:cNvPr id="5" name="Picture 4"/>
          <p:cNvPicPr>
            <a:picLocks noChangeAspect="1"/>
          </p:cNvPicPr>
          <p:nvPr/>
        </p:nvPicPr>
        <p:blipFill>
          <a:blip r:embed="rId2"/>
          <a:stretch>
            <a:fillRect/>
          </a:stretch>
        </p:blipFill>
        <p:spPr>
          <a:xfrm>
            <a:off x="278568" y="1190826"/>
            <a:ext cx="7584748" cy="1487980"/>
          </a:xfrm>
          <a:prstGeom prst="rect">
            <a:avLst/>
          </a:prstGeom>
        </p:spPr>
      </p:pic>
      <p:pic>
        <p:nvPicPr>
          <p:cNvPr id="6" name="Picture 5"/>
          <p:cNvPicPr>
            <a:picLocks noChangeAspect="1"/>
          </p:cNvPicPr>
          <p:nvPr/>
        </p:nvPicPr>
        <p:blipFill>
          <a:blip r:embed="rId3"/>
          <a:stretch>
            <a:fillRect/>
          </a:stretch>
        </p:blipFill>
        <p:spPr>
          <a:xfrm>
            <a:off x="2266682" y="2988904"/>
            <a:ext cx="3773768" cy="1297699"/>
          </a:xfrm>
          <a:prstGeom prst="rect">
            <a:avLst/>
          </a:prstGeom>
        </p:spPr>
      </p:pic>
      <p:sp>
        <p:nvSpPr>
          <p:cNvPr id="7" name="TextBox 6"/>
          <p:cNvSpPr txBox="1"/>
          <p:nvPr/>
        </p:nvSpPr>
        <p:spPr>
          <a:xfrm>
            <a:off x="1365160" y="3376143"/>
            <a:ext cx="1159099" cy="523220"/>
          </a:xfrm>
          <a:prstGeom prst="rect">
            <a:avLst/>
          </a:prstGeom>
          <a:noFill/>
        </p:spPr>
        <p:txBody>
          <a:bodyPr wrap="square" rtlCol="0">
            <a:spAutoFit/>
          </a:bodyPr>
          <a:lstStyle/>
          <a:p>
            <a:r>
              <a:rPr lang="en-US" sz="2800" dirty="0" smtClean="0"/>
              <a:t>Here</a:t>
            </a:r>
            <a:endParaRPr lang="en-AU" sz="2800" dirty="0"/>
          </a:p>
        </p:txBody>
      </p:sp>
      <p:pic>
        <p:nvPicPr>
          <p:cNvPr id="8" name="Picture 7"/>
          <p:cNvPicPr>
            <a:picLocks noChangeAspect="1"/>
          </p:cNvPicPr>
          <p:nvPr/>
        </p:nvPicPr>
        <p:blipFill>
          <a:blip r:embed="rId4"/>
          <a:stretch>
            <a:fillRect/>
          </a:stretch>
        </p:blipFill>
        <p:spPr>
          <a:xfrm>
            <a:off x="2700789" y="4950111"/>
            <a:ext cx="985396" cy="420005"/>
          </a:xfrm>
          <a:prstGeom prst="rect">
            <a:avLst/>
          </a:prstGeom>
        </p:spPr>
      </p:pic>
      <p:sp>
        <p:nvSpPr>
          <p:cNvPr id="9" name="TextBox 8"/>
          <p:cNvSpPr txBox="1"/>
          <p:nvPr/>
        </p:nvSpPr>
        <p:spPr>
          <a:xfrm>
            <a:off x="1542579" y="4898504"/>
            <a:ext cx="1171978" cy="523220"/>
          </a:xfrm>
          <a:prstGeom prst="rect">
            <a:avLst/>
          </a:prstGeom>
          <a:noFill/>
        </p:spPr>
        <p:txBody>
          <a:bodyPr wrap="square" rtlCol="0">
            <a:spAutoFit/>
          </a:bodyPr>
          <a:lstStyle/>
          <a:p>
            <a:r>
              <a:rPr lang="en-US" sz="2800" dirty="0" smtClean="0"/>
              <a:t>But</a:t>
            </a:r>
            <a:endParaRPr lang="en-AU" sz="2800" dirty="0"/>
          </a:p>
        </p:txBody>
      </p:sp>
      <p:cxnSp>
        <p:nvCxnSpPr>
          <p:cNvPr id="11" name="Straight Connector 10"/>
          <p:cNvCxnSpPr/>
          <p:nvPr/>
        </p:nvCxnSpPr>
        <p:spPr>
          <a:xfrm flipH="1">
            <a:off x="3116451" y="5017944"/>
            <a:ext cx="154071" cy="284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752200"/>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250</a:t>
            </a:fld>
            <a:endParaRPr lang="en-AU"/>
          </a:p>
        </p:txBody>
      </p:sp>
      <p:pic>
        <p:nvPicPr>
          <p:cNvPr id="5" name="Picture 4"/>
          <p:cNvPicPr>
            <a:picLocks noChangeAspect="1"/>
          </p:cNvPicPr>
          <p:nvPr/>
        </p:nvPicPr>
        <p:blipFill>
          <a:blip r:embed="rId2"/>
          <a:stretch>
            <a:fillRect/>
          </a:stretch>
        </p:blipFill>
        <p:spPr>
          <a:xfrm>
            <a:off x="633139" y="4515258"/>
            <a:ext cx="5067835" cy="448628"/>
          </a:xfrm>
          <a:prstGeom prst="rect">
            <a:avLst/>
          </a:prstGeom>
        </p:spPr>
      </p:pic>
      <p:pic>
        <p:nvPicPr>
          <p:cNvPr id="6" name="Picture 5"/>
          <p:cNvPicPr>
            <a:picLocks noChangeAspect="1"/>
          </p:cNvPicPr>
          <p:nvPr/>
        </p:nvPicPr>
        <p:blipFill>
          <a:blip r:embed="rId3"/>
          <a:stretch>
            <a:fillRect/>
          </a:stretch>
        </p:blipFill>
        <p:spPr>
          <a:xfrm>
            <a:off x="633139" y="5195379"/>
            <a:ext cx="4889581" cy="673885"/>
          </a:xfrm>
          <a:prstGeom prst="rect">
            <a:avLst/>
          </a:prstGeom>
        </p:spPr>
      </p:pic>
      <p:pic>
        <p:nvPicPr>
          <p:cNvPr id="8" name="Picture 7"/>
          <p:cNvPicPr>
            <a:picLocks noChangeAspect="1"/>
          </p:cNvPicPr>
          <p:nvPr/>
        </p:nvPicPr>
        <p:blipFill>
          <a:blip r:embed="rId4"/>
          <a:stretch>
            <a:fillRect/>
          </a:stretch>
        </p:blipFill>
        <p:spPr>
          <a:xfrm>
            <a:off x="376646" y="1140515"/>
            <a:ext cx="11125200" cy="3143250"/>
          </a:xfrm>
          <a:prstGeom prst="rect">
            <a:avLst/>
          </a:prstGeom>
        </p:spPr>
      </p:pic>
      <p:pic>
        <p:nvPicPr>
          <p:cNvPr id="9" name="Picture 8"/>
          <p:cNvPicPr>
            <a:picLocks noChangeAspect="1"/>
          </p:cNvPicPr>
          <p:nvPr/>
        </p:nvPicPr>
        <p:blipFill>
          <a:blip r:embed="rId5"/>
          <a:stretch>
            <a:fillRect/>
          </a:stretch>
        </p:blipFill>
        <p:spPr>
          <a:xfrm>
            <a:off x="376646" y="41355"/>
            <a:ext cx="4365171" cy="1735334"/>
          </a:xfrm>
          <a:prstGeom prst="rect">
            <a:avLst/>
          </a:prstGeom>
        </p:spPr>
      </p:pic>
      <p:cxnSp>
        <p:nvCxnSpPr>
          <p:cNvPr id="11" name="Straight Connector 10"/>
          <p:cNvCxnSpPr/>
          <p:nvPr/>
        </p:nvCxnSpPr>
        <p:spPr>
          <a:xfrm>
            <a:off x="376646" y="1140515"/>
            <a:ext cx="4601754" cy="14514"/>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4007160" y="5674680"/>
              <a:ext cx="1309320" cy="9360"/>
            </p14:xfrm>
          </p:contentPart>
        </mc:Choice>
        <mc:Fallback xmlns="">
          <p:pic>
            <p:nvPicPr>
              <p:cNvPr id="4" name="Ink 3"/>
              <p:cNvPicPr/>
              <p:nvPr/>
            </p:nvPicPr>
            <p:blipFill>
              <a:blip r:embed="rId7"/>
              <a:stretch>
                <a:fillRect/>
              </a:stretch>
            </p:blipFill>
            <p:spPr>
              <a:xfrm>
                <a:off x="3997800" y="5665320"/>
                <a:ext cx="1328040" cy="28080"/>
              </a:xfrm>
              <a:prstGeom prst="rect">
                <a:avLst/>
              </a:prstGeom>
            </p:spPr>
          </p:pic>
        </mc:Fallback>
      </mc:AlternateContent>
    </p:spTree>
    <p:extLst>
      <p:ext uri="{BB962C8B-B14F-4D97-AF65-F5344CB8AC3E}">
        <p14:creationId xmlns:p14="http://schemas.microsoft.com/office/powerpoint/2010/main" val="324232165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251</a:t>
            </a:fld>
            <a:endParaRPr lang="en-AU"/>
          </a:p>
        </p:txBody>
      </p:sp>
      <p:pic>
        <p:nvPicPr>
          <p:cNvPr id="4" name="Picture 3"/>
          <p:cNvPicPr>
            <a:picLocks noChangeAspect="1"/>
          </p:cNvPicPr>
          <p:nvPr/>
        </p:nvPicPr>
        <p:blipFill>
          <a:blip r:embed="rId2"/>
          <a:stretch>
            <a:fillRect/>
          </a:stretch>
        </p:blipFill>
        <p:spPr>
          <a:xfrm>
            <a:off x="321089" y="1067525"/>
            <a:ext cx="7973986" cy="2181225"/>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pic>
        <p:nvPicPr>
          <p:cNvPr id="6" name="Picture 5"/>
          <p:cNvPicPr>
            <a:picLocks noChangeAspect="1"/>
          </p:cNvPicPr>
          <p:nvPr/>
        </p:nvPicPr>
        <p:blipFill>
          <a:blip r:embed="rId3"/>
          <a:stretch>
            <a:fillRect/>
          </a:stretch>
        </p:blipFill>
        <p:spPr>
          <a:xfrm>
            <a:off x="338989" y="3033486"/>
            <a:ext cx="11517195" cy="2810648"/>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1425240" y="1694520"/>
              <a:ext cx="7190280" cy="3460680"/>
            </p14:xfrm>
          </p:contentPart>
        </mc:Choice>
        <mc:Fallback xmlns="">
          <p:pic>
            <p:nvPicPr>
              <p:cNvPr id="7" name="Ink 6"/>
              <p:cNvPicPr/>
              <p:nvPr/>
            </p:nvPicPr>
            <p:blipFill>
              <a:blip r:embed="rId5"/>
              <a:stretch>
                <a:fillRect/>
              </a:stretch>
            </p:blipFill>
            <p:spPr>
              <a:xfrm>
                <a:off x="1415880" y="1685160"/>
                <a:ext cx="7209000" cy="3479400"/>
              </a:xfrm>
              <a:prstGeom prst="rect">
                <a:avLst/>
              </a:prstGeom>
            </p:spPr>
          </p:pic>
        </mc:Fallback>
      </mc:AlternateContent>
    </p:spTree>
    <p:extLst>
      <p:ext uri="{BB962C8B-B14F-4D97-AF65-F5344CB8AC3E}">
        <p14:creationId xmlns:p14="http://schemas.microsoft.com/office/powerpoint/2010/main" val="163774131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252</a:t>
            </a:fld>
            <a:endParaRPr lang="en-AU"/>
          </a:p>
        </p:txBody>
      </p:sp>
      <p:pic>
        <p:nvPicPr>
          <p:cNvPr id="4" name="Picture 3"/>
          <p:cNvPicPr>
            <a:picLocks noChangeAspect="1"/>
          </p:cNvPicPr>
          <p:nvPr/>
        </p:nvPicPr>
        <p:blipFill>
          <a:blip r:embed="rId2"/>
          <a:stretch>
            <a:fillRect/>
          </a:stretch>
        </p:blipFill>
        <p:spPr>
          <a:xfrm>
            <a:off x="205068" y="1085583"/>
            <a:ext cx="11387741" cy="301214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249440" y="2761200"/>
              <a:ext cx="6670080" cy="511560"/>
            </p14:xfrm>
          </p:contentPart>
        </mc:Choice>
        <mc:Fallback xmlns="">
          <p:pic>
            <p:nvPicPr>
              <p:cNvPr id="5" name="Ink 4"/>
              <p:cNvPicPr/>
              <p:nvPr/>
            </p:nvPicPr>
            <p:blipFill>
              <a:blip r:embed="rId4"/>
              <a:stretch>
                <a:fillRect/>
              </a:stretch>
            </p:blipFill>
            <p:spPr>
              <a:xfrm>
                <a:off x="4240080" y="2751840"/>
                <a:ext cx="6688800" cy="530280"/>
              </a:xfrm>
              <a:prstGeom prst="rect">
                <a:avLst/>
              </a:prstGeom>
            </p:spPr>
          </p:pic>
        </mc:Fallback>
      </mc:AlternateContent>
    </p:spTree>
    <p:extLst>
      <p:ext uri="{BB962C8B-B14F-4D97-AF65-F5344CB8AC3E}">
        <p14:creationId xmlns:p14="http://schemas.microsoft.com/office/powerpoint/2010/main" val="3203613881"/>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253</a:t>
            </a:fld>
            <a:endParaRPr lang="en-AU"/>
          </a:p>
        </p:txBody>
      </p:sp>
      <p:pic>
        <p:nvPicPr>
          <p:cNvPr id="4" name="Picture 3"/>
          <p:cNvPicPr>
            <a:picLocks noChangeAspect="1"/>
          </p:cNvPicPr>
          <p:nvPr/>
        </p:nvPicPr>
        <p:blipFill>
          <a:blip r:embed="rId2"/>
          <a:stretch>
            <a:fillRect/>
          </a:stretch>
        </p:blipFill>
        <p:spPr>
          <a:xfrm>
            <a:off x="960251" y="462615"/>
            <a:ext cx="9809349" cy="3373917"/>
          </a:xfrm>
          <a:prstGeom prst="rect">
            <a:avLst/>
          </a:prstGeom>
        </p:spPr>
      </p:pic>
      <p:pic>
        <p:nvPicPr>
          <p:cNvPr id="5" name="Picture 4"/>
          <p:cNvPicPr>
            <a:picLocks noChangeAspect="1"/>
          </p:cNvPicPr>
          <p:nvPr/>
        </p:nvPicPr>
        <p:blipFill>
          <a:blip r:embed="rId3"/>
          <a:stretch>
            <a:fillRect/>
          </a:stretch>
        </p:blipFill>
        <p:spPr>
          <a:xfrm>
            <a:off x="1111023" y="4057773"/>
            <a:ext cx="7520822" cy="205274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648600" y="3738600"/>
              <a:ext cx="5934960" cy="1802160"/>
            </p14:xfrm>
          </p:contentPart>
        </mc:Choice>
        <mc:Fallback xmlns="">
          <p:pic>
            <p:nvPicPr>
              <p:cNvPr id="6" name="Ink 5"/>
              <p:cNvPicPr/>
              <p:nvPr/>
            </p:nvPicPr>
            <p:blipFill>
              <a:blip r:embed="rId5"/>
              <a:stretch>
                <a:fillRect/>
              </a:stretch>
            </p:blipFill>
            <p:spPr>
              <a:xfrm>
                <a:off x="3639240" y="3729240"/>
                <a:ext cx="5953680" cy="1820880"/>
              </a:xfrm>
              <a:prstGeom prst="rect">
                <a:avLst/>
              </a:prstGeom>
            </p:spPr>
          </p:pic>
        </mc:Fallback>
      </mc:AlternateContent>
    </p:spTree>
    <p:extLst>
      <p:ext uri="{BB962C8B-B14F-4D97-AF65-F5344CB8AC3E}">
        <p14:creationId xmlns:p14="http://schemas.microsoft.com/office/powerpoint/2010/main" val="312981714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254</a:t>
            </a:fld>
            <a:endParaRPr lang="en-AU"/>
          </a:p>
        </p:txBody>
      </p:sp>
      <p:pic>
        <p:nvPicPr>
          <p:cNvPr id="4" name="Picture 3"/>
          <p:cNvPicPr>
            <a:picLocks noChangeAspect="1"/>
          </p:cNvPicPr>
          <p:nvPr/>
        </p:nvPicPr>
        <p:blipFill>
          <a:blip r:embed="rId2"/>
          <a:stretch>
            <a:fillRect/>
          </a:stretch>
        </p:blipFill>
        <p:spPr>
          <a:xfrm>
            <a:off x="467418" y="595086"/>
            <a:ext cx="7559889" cy="1785937"/>
          </a:xfrm>
          <a:prstGeom prst="rect">
            <a:avLst/>
          </a:prstGeom>
        </p:spPr>
      </p:pic>
      <p:pic>
        <p:nvPicPr>
          <p:cNvPr id="5" name="Picture 4"/>
          <p:cNvPicPr>
            <a:picLocks noChangeAspect="1"/>
          </p:cNvPicPr>
          <p:nvPr/>
        </p:nvPicPr>
        <p:blipFill>
          <a:blip r:embed="rId3"/>
          <a:stretch>
            <a:fillRect/>
          </a:stretch>
        </p:blipFill>
        <p:spPr>
          <a:xfrm>
            <a:off x="467418" y="3955144"/>
            <a:ext cx="8429427" cy="2126342"/>
          </a:xfrm>
          <a:prstGeom prst="rect">
            <a:avLst/>
          </a:prstGeom>
        </p:spPr>
      </p:pic>
      <p:sp>
        <p:nvSpPr>
          <p:cNvPr id="6" name="TextBox 5"/>
          <p:cNvSpPr txBox="1"/>
          <p:nvPr/>
        </p:nvSpPr>
        <p:spPr>
          <a:xfrm>
            <a:off x="467418" y="2960914"/>
            <a:ext cx="2130639" cy="523220"/>
          </a:xfrm>
          <a:prstGeom prst="rect">
            <a:avLst/>
          </a:prstGeom>
          <a:noFill/>
        </p:spPr>
        <p:txBody>
          <a:bodyPr wrap="square" rtlCol="0">
            <a:spAutoFit/>
          </a:bodyPr>
          <a:lstStyle/>
          <a:p>
            <a:r>
              <a:rPr lang="en-US" sz="2800" dirty="0" smtClean="0"/>
              <a:t>Similarly</a:t>
            </a:r>
            <a:endParaRPr lang="en-US" sz="2800" dirty="0"/>
          </a:p>
        </p:txBody>
      </p:sp>
      <p:cxnSp>
        <p:nvCxnSpPr>
          <p:cNvPr id="7" name="Straight Connector 6"/>
          <p:cNvCxnSpPr/>
          <p:nvPr/>
        </p:nvCxnSpPr>
        <p:spPr>
          <a:xfrm>
            <a:off x="1587" y="6068425"/>
            <a:ext cx="12192000" cy="1306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6876000" y="1174680"/>
              <a:ext cx="1228320" cy="3021480"/>
            </p14:xfrm>
          </p:contentPart>
        </mc:Choice>
        <mc:Fallback xmlns="">
          <p:pic>
            <p:nvPicPr>
              <p:cNvPr id="8" name="Ink 7"/>
              <p:cNvPicPr/>
              <p:nvPr/>
            </p:nvPicPr>
            <p:blipFill>
              <a:blip r:embed="rId5"/>
              <a:stretch>
                <a:fillRect/>
              </a:stretch>
            </p:blipFill>
            <p:spPr>
              <a:xfrm>
                <a:off x="6866640" y="1165320"/>
                <a:ext cx="1247040" cy="3040200"/>
              </a:xfrm>
              <a:prstGeom prst="rect">
                <a:avLst/>
              </a:prstGeom>
            </p:spPr>
          </p:pic>
        </mc:Fallback>
      </mc:AlternateContent>
    </p:spTree>
    <p:extLst>
      <p:ext uri="{BB962C8B-B14F-4D97-AF65-F5344CB8AC3E}">
        <p14:creationId xmlns:p14="http://schemas.microsoft.com/office/powerpoint/2010/main" val="346235163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255</a:t>
            </a:fld>
            <a:endParaRPr lang="en-AU"/>
          </a:p>
        </p:txBody>
      </p:sp>
      <p:pic>
        <p:nvPicPr>
          <p:cNvPr id="4" name="Picture 3"/>
          <p:cNvPicPr>
            <a:picLocks noChangeAspect="1"/>
          </p:cNvPicPr>
          <p:nvPr/>
        </p:nvPicPr>
        <p:blipFill>
          <a:blip r:embed="rId2"/>
          <a:stretch>
            <a:fillRect/>
          </a:stretch>
        </p:blipFill>
        <p:spPr>
          <a:xfrm>
            <a:off x="171875" y="1488642"/>
            <a:ext cx="11584696" cy="1208520"/>
          </a:xfrm>
          <a:prstGeom prst="rect">
            <a:avLst/>
          </a:prstGeom>
        </p:spPr>
      </p:pic>
      <p:cxnSp>
        <p:nvCxnSpPr>
          <p:cNvPr id="5" name="Straight Connector 4"/>
          <p:cNvCxnSpPr/>
          <p:nvPr/>
        </p:nvCxnSpPr>
        <p:spPr>
          <a:xfrm>
            <a:off x="0" y="2909390"/>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0" y="1134193"/>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619235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256</a:t>
            </a:fld>
            <a:endParaRPr lang="en-AU"/>
          </a:p>
        </p:txBody>
      </p:sp>
      <p:pic>
        <p:nvPicPr>
          <p:cNvPr id="4" name="Picture 3"/>
          <p:cNvPicPr>
            <a:picLocks noChangeAspect="1"/>
          </p:cNvPicPr>
          <p:nvPr/>
        </p:nvPicPr>
        <p:blipFill>
          <a:blip r:embed="rId2"/>
          <a:stretch>
            <a:fillRect/>
          </a:stretch>
        </p:blipFill>
        <p:spPr>
          <a:xfrm>
            <a:off x="90482" y="248194"/>
            <a:ext cx="5779653" cy="783907"/>
          </a:xfrm>
          <a:prstGeom prst="rect">
            <a:avLst/>
          </a:prstGeom>
        </p:spPr>
      </p:pic>
      <p:cxnSp>
        <p:nvCxnSpPr>
          <p:cNvPr id="5" name="Straight Connector 4"/>
          <p:cNvCxnSpPr/>
          <p:nvPr/>
        </p:nvCxnSpPr>
        <p:spPr>
          <a:xfrm flipV="1">
            <a:off x="180965" y="1201918"/>
            <a:ext cx="5598688" cy="137"/>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a:blip r:embed="rId3"/>
          <a:stretch>
            <a:fillRect/>
          </a:stretch>
        </p:blipFill>
        <p:spPr>
          <a:xfrm>
            <a:off x="248697" y="2500794"/>
            <a:ext cx="11697779" cy="1225481"/>
          </a:xfrm>
          <a:prstGeom prst="rect">
            <a:avLst/>
          </a:prstGeom>
        </p:spPr>
      </p:pic>
      <p:sp>
        <p:nvSpPr>
          <p:cNvPr id="16" name="TextBox 15"/>
          <p:cNvSpPr txBox="1"/>
          <p:nvPr/>
        </p:nvSpPr>
        <p:spPr>
          <a:xfrm>
            <a:off x="327116" y="1704729"/>
            <a:ext cx="3359069" cy="523220"/>
          </a:xfrm>
          <a:prstGeom prst="rect">
            <a:avLst/>
          </a:prstGeom>
          <a:noFill/>
        </p:spPr>
        <p:txBody>
          <a:bodyPr wrap="square" rtlCol="0">
            <a:spAutoFit/>
          </a:bodyPr>
          <a:lstStyle/>
          <a:p>
            <a:r>
              <a:rPr lang="en-US" sz="2800" b="1" u="sng" dirty="0" smtClean="0">
                <a:solidFill>
                  <a:srgbClr val="00B050"/>
                </a:solidFill>
              </a:rPr>
              <a:t>Similar Matrices</a:t>
            </a:r>
            <a:endParaRPr lang="en-US" sz="2800" b="1" u="sng" dirty="0">
              <a:solidFill>
                <a:srgbClr val="00B050"/>
              </a:solidFill>
            </a:endParaRPr>
          </a:p>
        </p:txBody>
      </p:sp>
      <p:pic>
        <p:nvPicPr>
          <p:cNvPr id="17" name="Picture 16"/>
          <p:cNvPicPr>
            <a:picLocks noChangeAspect="1"/>
          </p:cNvPicPr>
          <p:nvPr/>
        </p:nvPicPr>
        <p:blipFill>
          <a:blip r:embed="rId4"/>
          <a:stretch>
            <a:fillRect/>
          </a:stretch>
        </p:blipFill>
        <p:spPr>
          <a:xfrm>
            <a:off x="248697" y="4168451"/>
            <a:ext cx="11471546" cy="1246381"/>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2106720" y="3379680"/>
              <a:ext cx="5056560" cy="117000"/>
            </p14:xfrm>
          </p:contentPart>
        </mc:Choice>
        <mc:Fallback xmlns="">
          <p:pic>
            <p:nvPicPr>
              <p:cNvPr id="6" name="Ink 5"/>
              <p:cNvPicPr/>
              <p:nvPr/>
            </p:nvPicPr>
            <p:blipFill>
              <a:blip r:embed="rId6"/>
              <a:stretch>
                <a:fillRect/>
              </a:stretch>
            </p:blipFill>
            <p:spPr>
              <a:xfrm>
                <a:off x="2097360" y="3370320"/>
                <a:ext cx="5075280" cy="135720"/>
              </a:xfrm>
              <a:prstGeom prst="rect">
                <a:avLst/>
              </a:prstGeom>
            </p:spPr>
          </p:pic>
        </mc:Fallback>
      </mc:AlternateContent>
    </p:spTree>
    <p:extLst>
      <p:ext uri="{BB962C8B-B14F-4D97-AF65-F5344CB8AC3E}">
        <p14:creationId xmlns:p14="http://schemas.microsoft.com/office/powerpoint/2010/main" val="1047871752"/>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257</a:t>
            </a:fld>
            <a:endParaRPr lang="en-AU"/>
          </a:p>
        </p:txBody>
      </p:sp>
      <p:pic>
        <p:nvPicPr>
          <p:cNvPr id="4" name="Picture 3"/>
          <p:cNvPicPr>
            <a:picLocks noChangeAspect="1"/>
          </p:cNvPicPr>
          <p:nvPr/>
        </p:nvPicPr>
        <p:blipFill>
          <a:blip r:embed="rId2"/>
          <a:stretch>
            <a:fillRect/>
          </a:stretch>
        </p:blipFill>
        <p:spPr>
          <a:xfrm>
            <a:off x="1266255" y="421527"/>
            <a:ext cx="2436565" cy="1461939"/>
          </a:xfrm>
          <a:prstGeom prst="rect">
            <a:avLst/>
          </a:prstGeom>
        </p:spPr>
      </p:pic>
      <p:sp>
        <p:nvSpPr>
          <p:cNvPr id="5" name="TextBox 4"/>
          <p:cNvSpPr txBox="1"/>
          <p:nvPr/>
        </p:nvSpPr>
        <p:spPr>
          <a:xfrm>
            <a:off x="3763140" y="850545"/>
            <a:ext cx="1003381" cy="523220"/>
          </a:xfrm>
          <a:prstGeom prst="rect">
            <a:avLst/>
          </a:prstGeom>
          <a:noFill/>
        </p:spPr>
        <p:txBody>
          <a:bodyPr wrap="square" rtlCol="0">
            <a:spAutoFit/>
          </a:bodyPr>
          <a:lstStyle/>
          <a:p>
            <a:r>
              <a:rPr lang="en-US" sz="2800" dirty="0" smtClean="0">
                <a:solidFill>
                  <a:srgbClr val="00B050"/>
                </a:solidFill>
              </a:rPr>
              <a:t>  and </a:t>
            </a:r>
            <a:endParaRPr lang="en-US" sz="2800" dirty="0">
              <a:solidFill>
                <a:srgbClr val="00B050"/>
              </a:solidFill>
            </a:endParaRPr>
          </a:p>
        </p:txBody>
      </p:sp>
      <p:pic>
        <p:nvPicPr>
          <p:cNvPr id="6" name="Picture 5"/>
          <p:cNvPicPr>
            <a:picLocks noChangeAspect="1"/>
          </p:cNvPicPr>
          <p:nvPr/>
        </p:nvPicPr>
        <p:blipFill>
          <a:blip r:embed="rId3"/>
          <a:stretch>
            <a:fillRect/>
          </a:stretch>
        </p:blipFill>
        <p:spPr>
          <a:xfrm>
            <a:off x="5582843" y="351927"/>
            <a:ext cx="1973782" cy="1679187"/>
          </a:xfrm>
          <a:prstGeom prst="rect">
            <a:avLst/>
          </a:prstGeom>
        </p:spPr>
      </p:pic>
      <p:sp>
        <p:nvSpPr>
          <p:cNvPr id="8" name="TextBox 7"/>
          <p:cNvSpPr txBox="1"/>
          <p:nvPr/>
        </p:nvSpPr>
        <p:spPr>
          <a:xfrm>
            <a:off x="7749901" y="870186"/>
            <a:ext cx="3375237" cy="543923"/>
          </a:xfrm>
          <a:prstGeom prst="rect">
            <a:avLst/>
          </a:prstGeom>
          <a:noFill/>
        </p:spPr>
        <p:txBody>
          <a:bodyPr wrap="square" rtlCol="0">
            <a:spAutoFit/>
          </a:bodyPr>
          <a:lstStyle/>
          <a:p>
            <a:r>
              <a:rPr lang="en-US" sz="2800" dirty="0" smtClean="0">
                <a:solidFill>
                  <a:srgbClr val="00B050"/>
                </a:solidFill>
              </a:rPr>
              <a:t>are similar matrices </a:t>
            </a:r>
            <a:endParaRPr lang="en-US" sz="2800" dirty="0">
              <a:solidFill>
                <a:srgbClr val="00B050"/>
              </a:solidFill>
            </a:endParaRPr>
          </a:p>
        </p:txBody>
      </p:sp>
      <p:sp>
        <p:nvSpPr>
          <p:cNvPr id="9" name="TextBox 8"/>
          <p:cNvSpPr txBox="1"/>
          <p:nvPr/>
        </p:nvSpPr>
        <p:spPr>
          <a:xfrm>
            <a:off x="523078" y="2890542"/>
            <a:ext cx="3163107" cy="526868"/>
          </a:xfrm>
          <a:prstGeom prst="rect">
            <a:avLst/>
          </a:prstGeom>
          <a:noFill/>
        </p:spPr>
        <p:txBody>
          <a:bodyPr wrap="square" rtlCol="0">
            <a:spAutoFit/>
          </a:bodyPr>
          <a:lstStyle/>
          <a:p>
            <a:r>
              <a:rPr lang="en-US" sz="2800" dirty="0">
                <a:solidFill>
                  <a:srgbClr val="00B050"/>
                </a:solidFill>
              </a:rPr>
              <a:t>b</a:t>
            </a:r>
            <a:r>
              <a:rPr lang="en-US" sz="2800" dirty="0" smtClean="0">
                <a:solidFill>
                  <a:srgbClr val="00B050"/>
                </a:solidFill>
              </a:rPr>
              <a:t>ecause there is </a:t>
            </a:r>
            <a:endParaRPr lang="en-US" sz="2800" dirty="0">
              <a:solidFill>
                <a:srgbClr val="00B050"/>
              </a:solidFill>
            </a:endParaRPr>
          </a:p>
        </p:txBody>
      </p:sp>
      <p:pic>
        <p:nvPicPr>
          <p:cNvPr id="12" name="Picture 11"/>
          <p:cNvPicPr>
            <a:picLocks noChangeAspect="1"/>
          </p:cNvPicPr>
          <p:nvPr/>
        </p:nvPicPr>
        <p:blipFill>
          <a:blip r:embed="rId4"/>
          <a:stretch>
            <a:fillRect/>
          </a:stretch>
        </p:blipFill>
        <p:spPr>
          <a:xfrm>
            <a:off x="3270631" y="2314880"/>
            <a:ext cx="4087207" cy="1678191"/>
          </a:xfrm>
          <a:prstGeom prst="rect">
            <a:avLst/>
          </a:prstGeom>
        </p:spPr>
      </p:pic>
      <p:sp>
        <p:nvSpPr>
          <p:cNvPr id="13" name="TextBox 12"/>
          <p:cNvSpPr txBox="1"/>
          <p:nvPr/>
        </p:nvSpPr>
        <p:spPr>
          <a:xfrm>
            <a:off x="7580458" y="2890542"/>
            <a:ext cx="1857062" cy="523220"/>
          </a:xfrm>
          <a:prstGeom prst="rect">
            <a:avLst/>
          </a:prstGeom>
          <a:noFill/>
        </p:spPr>
        <p:txBody>
          <a:bodyPr wrap="square" rtlCol="0">
            <a:spAutoFit/>
          </a:bodyPr>
          <a:lstStyle/>
          <a:p>
            <a:r>
              <a:rPr lang="en-US" sz="2800" dirty="0" smtClean="0">
                <a:solidFill>
                  <a:srgbClr val="00B050"/>
                </a:solidFill>
              </a:rPr>
              <a:t>such that </a:t>
            </a:r>
            <a:endParaRPr lang="en-US" sz="2800" dirty="0">
              <a:solidFill>
                <a:srgbClr val="00B050"/>
              </a:solidFill>
            </a:endParaRPr>
          </a:p>
        </p:txBody>
      </p:sp>
      <p:pic>
        <p:nvPicPr>
          <p:cNvPr id="14" name="Picture 13"/>
          <p:cNvPicPr>
            <a:picLocks noChangeAspect="1"/>
          </p:cNvPicPr>
          <p:nvPr/>
        </p:nvPicPr>
        <p:blipFill>
          <a:blip r:embed="rId5"/>
          <a:stretch>
            <a:fillRect/>
          </a:stretch>
        </p:blipFill>
        <p:spPr>
          <a:xfrm>
            <a:off x="163291" y="4380410"/>
            <a:ext cx="10839104" cy="1596554"/>
          </a:xfrm>
          <a:prstGeom prst="rect">
            <a:avLst/>
          </a:prstGeom>
        </p:spPr>
      </p:pic>
      <p:pic>
        <p:nvPicPr>
          <p:cNvPr id="15" name="Picture 14"/>
          <p:cNvPicPr>
            <a:picLocks noChangeAspect="1"/>
          </p:cNvPicPr>
          <p:nvPr/>
        </p:nvPicPr>
        <p:blipFill>
          <a:blip r:embed="rId6"/>
          <a:stretch>
            <a:fillRect/>
          </a:stretch>
        </p:blipFill>
        <p:spPr>
          <a:xfrm>
            <a:off x="245141" y="699242"/>
            <a:ext cx="902205" cy="871622"/>
          </a:xfrm>
          <a:prstGeom prst="rect">
            <a:avLst/>
          </a:prstGeom>
        </p:spPr>
      </p:pic>
      <p:pic>
        <p:nvPicPr>
          <p:cNvPr id="16" name="Picture 15"/>
          <p:cNvPicPr>
            <a:picLocks noChangeAspect="1"/>
          </p:cNvPicPr>
          <p:nvPr/>
        </p:nvPicPr>
        <p:blipFill>
          <a:blip r:embed="rId7"/>
          <a:stretch>
            <a:fillRect/>
          </a:stretch>
        </p:blipFill>
        <p:spPr>
          <a:xfrm>
            <a:off x="4826842" y="890889"/>
            <a:ext cx="285031" cy="396564"/>
          </a:xfrm>
          <a:prstGeom prst="rect">
            <a:avLst/>
          </a:prstGeom>
        </p:spPr>
      </p:pic>
      <p:pic>
        <p:nvPicPr>
          <p:cNvPr id="17" name="Picture 16"/>
          <p:cNvPicPr>
            <a:picLocks noChangeAspect="1"/>
          </p:cNvPicPr>
          <p:nvPr/>
        </p:nvPicPr>
        <p:blipFill>
          <a:blip r:embed="rId8"/>
          <a:stretch>
            <a:fillRect/>
          </a:stretch>
        </p:blipFill>
        <p:spPr>
          <a:xfrm>
            <a:off x="5228510" y="1021668"/>
            <a:ext cx="171450" cy="180975"/>
          </a:xfrm>
          <a:prstGeom prst="rect">
            <a:avLst/>
          </a:prstGeom>
        </p:spPr>
      </p:pic>
      <p:pic>
        <p:nvPicPr>
          <p:cNvPr id="18" name="Picture 17"/>
          <p:cNvPicPr>
            <a:picLocks noChangeAspect="1"/>
          </p:cNvPicPr>
          <p:nvPr/>
        </p:nvPicPr>
        <p:blipFill>
          <a:blip r:embed="rId8"/>
          <a:stretch>
            <a:fillRect/>
          </a:stretch>
        </p:blipFill>
        <p:spPr>
          <a:xfrm>
            <a:off x="11011990" y="4944607"/>
            <a:ext cx="171450" cy="180975"/>
          </a:xfrm>
          <a:prstGeom prst="rect">
            <a:avLst/>
          </a:prstGeom>
        </p:spPr>
      </p:pic>
      <p:pic>
        <p:nvPicPr>
          <p:cNvPr id="19" name="Picture 18"/>
          <p:cNvPicPr>
            <a:picLocks noChangeAspect="1"/>
          </p:cNvPicPr>
          <p:nvPr/>
        </p:nvPicPr>
        <p:blipFill>
          <a:blip r:embed="rId7"/>
          <a:stretch>
            <a:fillRect/>
          </a:stretch>
        </p:blipFill>
        <p:spPr>
          <a:xfrm>
            <a:off x="11216779" y="4836812"/>
            <a:ext cx="285031" cy="396564"/>
          </a:xfrm>
          <a:prstGeom prst="rect">
            <a:avLst/>
          </a:prstGeom>
        </p:spPr>
      </p:pic>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887400" y="690480"/>
              <a:ext cx="9870480" cy="4939920"/>
            </p14:xfrm>
          </p:contentPart>
        </mc:Choice>
        <mc:Fallback xmlns="">
          <p:pic>
            <p:nvPicPr>
              <p:cNvPr id="7" name="Ink 6"/>
              <p:cNvPicPr/>
              <p:nvPr/>
            </p:nvPicPr>
            <p:blipFill>
              <a:blip r:embed="rId10"/>
              <a:stretch>
                <a:fillRect/>
              </a:stretch>
            </p:blipFill>
            <p:spPr>
              <a:xfrm>
                <a:off x="878040" y="681120"/>
                <a:ext cx="9889200" cy="4958640"/>
              </a:xfrm>
              <a:prstGeom prst="rect">
                <a:avLst/>
              </a:prstGeom>
            </p:spPr>
          </p:pic>
        </mc:Fallback>
      </mc:AlternateContent>
    </p:spTree>
    <p:extLst>
      <p:ext uri="{BB962C8B-B14F-4D97-AF65-F5344CB8AC3E}">
        <p14:creationId xmlns:p14="http://schemas.microsoft.com/office/powerpoint/2010/main" val="415807475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258</a:t>
            </a:fld>
            <a:endParaRPr lang="en-AU"/>
          </a:p>
        </p:txBody>
      </p:sp>
      <p:pic>
        <p:nvPicPr>
          <p:cNvPr id="4" name="Picture 3"/>
          <p:cNvPicPr>
            <a:picLocks noChangeAspect="1"/>
          </p:cNvPicPr>
          <p:nvPr/>
        </p:nvPicPr>
        <p:blipFill>
          <a:blip r:embed="rId2"/>
          <a:stretch>
            <a:fillRect/>
          </a:stretch>
        </p:blipFill>
        <p:spPr>
          <a:xfrm>
            <a:off x="89966" y="1249464"/>
            <a:ext cx="12102034" cy="1663553"/>
          </a:xfrm>
          <a:prstGeom prst="rect">
            <a:avLst/>
          </a:prstGeom>
        </p:spPr>
      </p:pic>
      <p:sp>
        <p:nvSpPr>
          <p:cNvPr id="5" name="TextBox 4"/>
          <p:cNvSpPr txBox="1"/>
          <p:nvPr/>
        </p:nvSpPr>
        <p:spPr>
          <a:xfrm>
            <a:off x="89966" y="272803"/>
            <a:ext cx="4101192" cy="584775"/>
          </a:xfrm>
          <a:prstGeom prst="rect">
            <a:avLst/>
          </a:prstGeom>
          <a:noFill/>
        </p:spPr>
        <p:txBody>
          <a:bodyPr wrap="square" rtlCol="0">
            <a:spAutoFit/>
          </a:bodyPr>
          <a:lstStyle/>
          <a:p>
            <a:r>
              <a:rPr lang="en-US" sz="3200" b="1" u="sng" dirty="0" smtClean="0">
                <a:solidFill>
                  <a:srgbClr val="00B050"/>
                </a:solidFill>
              </a:rPr>
              <a:t>Diagonalizable Matrix</a:t>
            </a:r>
            <a:endParaRPr lang="en-US" sz="3200" b="1" u="sng" dirty="0">
              <a:solidFill>
                <a:srgbClr val="00B050"/>
              </a:solidFill>
            </a:endParaRPr>
          </a:p>
        </p:txBody>
      </p:sp>
      <p:sp>
        <p:nvSpPr>
          <p:cNvPr id="6" name="TextBox 5"/>
          <p:cNvSpPr txBox="1"/>
          <p:nvPr/>
        </p:nvSpPr>
        <p:spPr>
          <a:xfrm>
            <a:off x="339634" y="3304903"/>
            <a:ext cx="718457" cy="523220"/>
          </a:xfrm>
          <a:prstGeom prst="rect">
            <a:avLst/>
          </a:prstGeom>
          <a:noFill/>
        </p:spPr>
        <p:txBody>
          <a:bodyPr wrap="square" rtlCol="0">
            <a:spAutoFit/>
          </a:bodyPr>
          <a:lstStyle/>
          <a:p>
            <a:r>
              <a:rPr lang="en-US" sz="2800" dirty="0" err="1" smtClean="0"/>
              <a:t>e.g</a:t>
            </a:r>
            <a:endParaRPr lang="en-US" sz="2800" dirty="0"/>
          </a:p>
        </p:txBody>
      </p:sp>
      <p:pic>
        <p:nvPicPr>
          <p:cNvPr id="7" name="Picture 6"/>
          <p:cNvPicPr>
            <a:picLocks noChangeAspect="1"/>
          </p:cNvPicPr>
          <p:nvPr/>
        </p:nvPicPr>
        <p:blipFill>
          <a:blip r:embed="rId3"/>
          <a:stretch>
            <a:fillRect/>
          </a:stretch>
        </p:blipFill>
        <p:spPr>
          <a:xfrm>
            <a:off x="1220522" y="3520785"/>
            <a:ext cx="902205" cy="871622"/>
          </a:xfrm>
          <a:prstGeom prst="rect">
            <a:avLst/>
          </a:prstGeom>
        </p:spPr>
      </p:pic>
      <p:pic>
        <p:nvPicPr>
          <p:cNvPr id="8" name="Picture 7"/>
          <p:cNvPicPr>
            <a:picLocks noChangeAspect="1"/>
          </p:cNvPicPr>
          <p:nvPr/>
        </p:nvPicPr>
        <p:blipFill>
          <a:blip r:embed="rId4"/>
          <a:stretch>
            <a:fillRect/>
          </a:stretch>
        </p:blipFill>
        <p:spPr>
          <a:xfrm>
            <a:off x="2122727" y="3277612"/>
            <a:ext cx="2436565" cy="1461939"/>
          </a:xfrm>
          <a:prstGeom prst="rect">
            <a:avLst/>
          </a:prstGeom>
        </p:spPr>
      </p:pic>
      <p:sp>
        <p:nvSpPr>
          <p:cNvPr id="9" name="TextBox 8"/>
          <p:cNvSpPr txBox="1"/>
          <p:nvPr/>
        </p:nvSpPr>
        <p:spPr>
          <a:xfrm>
            <a:off x="4833257" y="3566513"/>
            <a:ext cx="3304903" cy="523220"/>
          </a:xfrm>
          <a:prstGeom prst="rect">
            <a:avLst/>
          </a:prstGeom>
          <a:noFill/>
        </p:spPr>
        <p:txBody>
          <a:bodyPr wrap="square" rtlCol="0">
            <a:spAutoFit/>
          </a:bodyPr>
          <a:lstStyle/>
          <a:p>
            <a:r>
              <a:rPr lang="en-US" sz="2800" b="1" dirty="0" smtClean="0">
                <a:solidFill>
                  <a:srgbClr val="00B050"/>
                </a:solidFill>
              </a:rPr>
              <a:t>is diagonalizable</a:t>
            </a:r>
            <a:endParaRPr lang="en-US" sz="2800" b="1" dirty="0">
              <a:solidFill>
                <a:srgbClr val="00B050"/>
              </a:solidFill>
            </a:endParaRPr>
          </a:p>
        </p:txBody>
      </p:sp>
      <p:sp>
        <p:nvSpPr>
          <p:cNvPr id="10" name="TextBox 9"/>
          <p:cNvSpPr txBox="1"/>
          <p:nvPr/>
        </p:nvSpPr>
        <p:spPr>
          <a:xfrm>
            <a:off x="339634" y="5283069"/>
            <a:ext cx="4833257" cy="461665"/>
          </a:xfrm>
          <a:prstGeom prst="rect">
            <a:avLst/>
          </a:prstGeom>
          <a:noFill/>
        </p:spPr>
        <p:txBody>
          <a:bodyPr wrap="square" rtlCol="0">
            <a:spAutoFit/>
          </a:bodyPr>
          <a:lstStyle/>
          <a:p>
            <a:r>
              <a:rPr lang="en-US" sz="2400" dirty="0" smtClean="0">
                <a:solidFill>
                  <a:srgbClr val="0070C0"/>
                </a:solidFill>
              </a:rPr>
              <a:t>A is similar to the diagonal matrix </a:t>
            </a:r>
            <a:endParaRPr lang="en-US" sz="2400" dirty="0">
              <a:solidFill>
                <a:srgbClr val="0070C0"/>
              </a:solidFill>
            </a:endParaRPr>
          </a:p>
        </p:txBody>
      </p:sp>
      <p:pic>
        <p:nvPicPr>
          <p:cNvPr id="11" name="Picture 10"/>
          <p:cNvPicPr>
            <a:picLocks noChangeAspect="1"/>
          </p:cNvPicPr>
          <p:nvPr/>
        </p:nvPicPr>
        <p:blipFill>
          <a:blip r:embed="rId5"/>
          <a:stretch>
            <a:fillRect/>
          </a:stretch>
        </p:blipFill>
        <p:spPr>
          <a:xfrm>
            <a:off x="4831518" y="4635245"/>
            <a:ext cx="1957082" cy="1664980"/>
          </a:xfrm>
          <a:prstGeom prst="rect">
            <a:avLst/>
          </a:prstGeom>
        </p:spPr>
      </p:pic>
      <p:sp>
        <p:nvSpPr>
          <p:cNvPr id="12" name="TextBox 11"/>
          <p:cNvSpPr txBox="1"/>
          <p:nvPr/>
        </p:nvSpPr>
        <p:spPr>
          <a:xfrm>
            <a:off x="7060826" y="5189433"/>
            <a:ext cx="3271894" cy="369332"/>
          </a:xfrm>
          <a:prstGeom prst="rect">
            <a:avLst/>
          </a:prstGeom>
          <a:noFill/>
        </p:spPr>
        <p:txBody>
          <a:bodyPr wrap="square" rtlCol="0">
            <a:spAutoFit/>
          </a:bodyPr>
          <a:lstStyle/>
          <a:p>
            <a:r>
              <a:rPr lang="en-US" b="1" dirty="0" smtClean="0"/>
              <a:t>( Detail in previous Slide)</a:t>
            </a:r>
            <a:endParaRPr lang="en-US" b="1" dirty="0"/>
          </a:p>
        </p:txBody>
      </p:sp>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1434240" y="2187720"/>
              <a:ext cx="9888480" cy="3397680"/>
            </p14:xfrm>
          </p:contentPart>
        </mc:Choice>
        <mc:Fallback xmlns="">
          <p:pic>
            <p:nvPicPr>
              <p:cNvPr id="13" name="Ink 12"/>
              <p:cNvPicPr/>
              <p:nvPr/>
            </p:nvPicPr>
            <p:blipFill>
              <a:blip r:embed="rId7"/>
              <a:stretch>
                <a:fillRect/>
              </a:stretch>
            </p:blipFill>
            <p:spPr>
              <a:xfrm>
                <a:off x="1424880" y="2178360"/>
                <a:ext cx="9907200" cy="3416400"/>
              </a:xfrm>
              <a:prstGeom prst="rect">
                <a:avLst/>
              </a:prstGeom>
            </p:spPr>
          </p:pic>
        </mc:Fallback>
      </mc:AlternateContent>
    </p:spTree>
    <p:extLst>
      <p:ext uri="{BB962C8B-B14F-4D97-AF65-F5344CB8AC3E}">
        <p14:creationId xmlns:p14="http://schemas.microsoft.com/office/powerpoint/2010/main" val="404905849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259</a:t>
            </a:fld>
            <a:endParaRPr lang="en-AU"/>
          </a:p>
        </p:txBody>
      </p:sp>
      <p:sp>
        <p:nvSpPr>
          <p:cNvPr id="7" name="Rounded Rectangle 6"/>
          <p:cNvSpPr/>
          <p:nvPr/>
        </p:nvSpPr>
        <p:spPr>
          <a:xfrm>
            <a:off x="336866" y="1319349"/>
            <a:ext cx="11521440" cy="21945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548482" y="1530876"/>
            <a:ext cx="11098207" cy="1734837"/>
          </a:xfrm>
          <a:prstGeom prst="rect">
            <a:avLst/>
          </a:prstGeom>
        </p:spPr>
      </p:pic>
    </p:spTree>
    <p:extLst>
      <p:ext uri="{BB962C8B-B14F-4D97-AF65-F5344CB8AC3E}">
        <p14:creationId xmlns:p14="http://schemas.microsoft.com/office/powerpoint/2010/main" val="29323235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a:t>
            </a:fld>
            <a:endParaRPr lang="en-AU"/>
          </a:p>
        </p:txBody>
      </p:sp>
      <p:sp>
        <p:nvSpPr>
          <p:cNvPr id="5" name="TextBox 4"/>
          <p:cNvSpPr txBox="1"/>
          <p:nvPr/>
        </p:nvSpPr>
        <p:spPr>
          <a:xfrm>
            <a:off x="278567" y="283335"/>
            <a:ext cx="2696453" cy="461665"/>
          </a:xfrm>
          <a:prstGeom prst="rect">
            <a:avLst/>
          </a:prstGeom>
          <a:noFill/>
        </p:spPr>
        <p:txBody>
          <a:bodyPr wrap="square" rtlCol="0">
            <a:spAutoFit/>
          </a:bodyPr>
          <a:lstStyle/>
          <a:p>
            <a:r>
              <a:rPr lang="en-US" sz="2400" b="1" u="sng" dirty="0" smtClean="0">
                <a:solidFill>
                  <a:srgbClr val="00B050"/>
                </a:solidFill>
              </a:rPr>
              <a:t>Example on Point 3</a:t>
            </a:r>
            <a:endParaRPr lang="en-AU" sz="2400" b="1" u="sng" dirty="0">
              <a:solidFill>
                <a:srgbClr val="00B050"/>
              </a:solidFill>
            </a:endParaRPr>
          </a:p>
        </p:txBody>
      </p:sp>
      <p:pic>
        <p:nvPicPr>
          <p:cNvPr id="6" name="Picture 5"/>
          <p:cNvPicPr>
            <a:picLocks noChangeAspect="1"/>
          </p:cNvPicPr>
          <p:nvPr/>
        </p:nvPicPr>
        <p:blipFill>
          <a:blip r:embed="rId2"/>
          <a:stretch>
            <a:fillRect/>
          </a:stretch>
        </p:blipFill>
        <p:spPr>
          <a:xfrm>
            <a:off x="278568" y="1056068"/>
            <a:ext cx="8830901" cy="2064779"/>
          </a:xfrm>
          <a:prstGeom prst="rect">
            <a:avLst/>
          </a:prstGeom>
        </p:spPr>
      </p:pic>
      <p:cxnSp>
        <p:nvCxnSpPr>
          <p:cNvPr id="7" name="Straight Connector 6"/>
          <p:cNvCxnSpPr/>
          <p:nvPr/>
        </p:nvCxnSpPr>
        <p:spPr>
          <a:xfrm>
            <a:off x="0" y="4033138"/>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499431"/>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260</a:t>
            </a:fld>
            <a:endParaRPr lang="en-AU"/>
          </a:p>
        </p:txBody>
      </p:sp>
      <p:sp>
        <p:nvSpPr>
          <p:cNvPr id="5" name="Rounded Rectangle 4"/>
          <p:cNvSpPr/>
          <p:nvPr/>
        </p:nvSpPr>
        <p:spPr>
          <a:xfrm>
            <a:off x="142308" y="130629"/>
            <a:ext cx="11910558" cy="607422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457200" y="630570"/>
            <a:ext cx="11194868" cy="498615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685520" y="4867920"/>
              <a:ext cx="798120" cy="36360"/>
            </p14:xfrm>
          </p:contentPart>
        </mc:Choice>
        <mc:Fallback xmlns="">
          <p:pic>
            <p:nvPicPr>
              <p:cNvPr id="4" name="Ink 3"/>
              <p:cNvPicPr/>
              <p:nvPr/>
            </p:nvPicPr>
            <p:blipFill>
              <a:blip r:embed="rId4"/>
              <a:stretch>
                <a:fillRect/>
              </a:stretch>
            </p:blipFill>
            <p:spPr>
              <a:xfrm>
                <a:off x="1676160" y="4858560"/>
                <a:ext cx="816840" cy="55080"/>
              </a:xfrm>
              <a:prstGeom prst="rect">
                <a:avLst/>
              </a:prstGeom>
            </p:spPr>
          </p:pic>
        </mc:Fallback>
      </mc:AlternateContent>
    </p:spTree>
    <p:extLst>
      <p:ext uri="{BB962C8B-B14F-4D97-AF65-F5344CB8AC3E}">
        <p14:creationId xmlns:p14="http://schemas.microsoft.com/office/powerpoint/2010/main" val="165144666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261</a:t>
            </a:fld>
            <a:endParaRPr lang="en-AU"/>
          </a:p>
        </p:txBody>
      </p:sp>
      <p:pic>
        <p:nvPicPr>
          <p:cNvPr id="4" name="Picture 3"/>
          <p:cNvPicPr>
            <a:picLocks noChangeAspect="1"/>
          </p:cNvPicPr>
          <p:nvPr/>
        </p:nvPicPr>
        <p:blipFill>
          <a:blip r:embed="rId2"/>
          <a:stretch>
            <a:fillRect/>
          </a:stretch>
        </p:blipFill>
        <p:spPr>
          <a:xfrm>
            <a:off x="197199" y="898801"/>
            <a:ext cx="7691030" cy="2033560"/>
          </a:xfrm>
          <a:prstGeom prst="rect">
            <a:avLst/>
          </a:prstGeom>
        </p:spPr>
      </p:pic>
      <p:sp>
        <p:nvSpPr>
          <p:cNvPr id="5" name="TextBox 4"/>
          <p:cNvSpPr txBox="1"/>
          <p:nvPr/>
        </p:nvSpPr>
        <p:spPr>
          <a:xfrm>
            <a:off x="197200" y="191316"/>
            <a:ext cx="3450509"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13" name="Picture 12"/>
          <p:cNvPicPr>
            <a:picLocks noChangeAspect="1"/>
          </p:cNvPicPr>
          <p:nvPr/>
        </p:nvPicPr>
        <p:blipFill>
          <a:blip r:embed="rId3"/>
          <a:stretch>
            <a:fillRect/>
          </a:stretch>
        </p:blipFill>
        <p:spPr>
          <a:xfrm>
            <a:off x="197200" y="3519809"/>
            <a:ext cx="11794503" cy="653078"/>
          </a:xfrm>
          <a:prstGeom prst="rect">
            <a:avLst/>
          </a:prstGeom>
        </p:spPr>
      </p:pic>
      <p:pic>
        <p:nvPicPr>
          <p:cNvPr id="14" name="Picture 13"/>
          <p:cNvPicPr>
            <a:picLocks noChangeAspect="1"/>
          </p:cNvPicPr>
          <p:nvPr/>
        </p:nvPicPr>
        <p:blipFill>
          <a:blip r:embed="rId4"/>
          <a:stretch>
            <a:fillRect/>
          </a:stretch>
        </p:blipFill>
        <p:spPr>
          <a:xfrm>
            <a:off x="358956" y="4428309"/>
            <a:ext cx="4108542" cy="446969"/>
          </a:xfrm>
          <a:prstGeom prst="rect">
            <a:avLst/>
          </a:prstGeom>
        </p:spPr>
      </p:pic>
      <p:pic>
        <p:nvPicPr>
          <p:cNvPr id="15" name="Picture 14"/>
          <p:cNvPicPr>
            <a:picLocks noChangeAspect="1"/>
          </p:cNvPicPr>
          <p:nvPr/>
        </p:nvPicPr>
        <p:blipFill>
          <a:blip r:embed="rId5"/>
          <a:stretch>
            <a:fillRect/>
          </a:stretch>
        </p:blipFill>
        <p:spPr>
          <a:xfrm>
            <a:off x="197199" y="5130700"/>
            <a:ext cx="6242789" cy="469609"/>
          </a:xfrm>
          <a:prstGeom prst="rect">
            <a:avLst/>
          </a:prstGeom>
        </p:spPr>
      </p:pic>
      <p:pic>
        <p:nvPicPr>
          <p:cNvPr id="16" name="Picture 15"/>
          <p:cNvPicPr>
            <a:picLocks noChangeAspect="1"/>
          </p:cNvPicPr>
          <p:nvPr/>
        </p:nvPicPr>
        <p:blipFill>
          <a:blip r:embed="rId6"/>
          <a:stretch>
            <a:fillRect/>
          </a:stretch>
        </p:blipFill>
        <p:spPr>
          <a:xfrm>
            <a:off x="6439988" y="5130700"/>
            <a:ext cx="5355772" cy="469609"/>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2536920" y="493200"/>
              <a:ext cx="7082640" cy="5208840"/>
            </p14:xfrm>
          </p:contentPart>
        </mc:Choice>
        <mc:Fallback xmlns="">
          <p:pic>
            <p:nvPicPr>
              <p:cNvPr id="6" name="Ink 5"/>
              <p:cNvPicPr/>
              <p:nvPr/>
            </p:nvPicPr>
            <p:blipFill>
              <a:blip r:embed="rId8"/>
              <a:stretch>
                <a:fillRect/>
              </a:stretch>
            </p:blipFill>
            <p:spPr>
              <a:xfrm>
                <a:off x="2527560" y="483840"/>
                <a:ext cx="7101360" cy="5227560"/>
              </a:xfrm>
              <a:prstGeom prst="rect">
                <a:avLst/>
              </a:prstGeom>
            </p:spPr>
          </p:pic>
        </mc:Fallback>
      </mc:AlternateContent>
    </p:spTree>
    <p:extLst>
      <p:ext uri="{BB962C8B-B14F-4D97-AF65-F5344CB8AC3E}">
        <p14:creationId xmlns:p14="http://schemas.microsoft.com/office/powerpoint/2010/main" val="63862630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262</a:t>
            </a:fld>
            <a:endParaRPr lang="en-AU"/>
          </a:p>
        </p:txBody>
      </p:sp>
      <p:pic>
        <p:nvPicPr>
          <p:cNvPr id="5" name="Picture 4"/>
          <p:cNvPicPr>
            <a:picLocks noChangeAspect="1"/>
          </p:cNvPicPr>
          <p:nvPr/>
        </p:nvPicPr>
        <p:blipFill>
          <a:blip r:embed="rId2"/>
          <a:stretch>
            <a:fillRect/>
          </a:stretch>
        </p:blipFill>
        <p:spPr>
          <a:xfrm>
            <a:off x="378823" y="607620"/>
            <a:ext cx="2265860" cy="538832"/>
          </a:xfrm>
          <a:prstGeom prst="rect">
            <a:avLst/>
          </a:prstGeom>
        </p:spPr>
      </p:pic>
      <p:pic>
        <p:nvPicPr>
          <p:cNvPr id="6" name="Picture 5"/>
          <p:cNvPicPr>
            <a:picLocks noChangeAspect="1"/>
          </p:cNvPicPr>
          <p:nvPr/>
        </p:nvPicPr>
        <p:blipFill>
          <a:blip r:embed="rId3"/>
          <a:stretch>
            <a:fillRect/>
          </a:stretch>
        </p:blipFill>
        <p:spPr>
          <a:xfrm>
            <a:off x="4049486" y="607620"/>
            <a:ext cx="2037011" cy="1531002"/>
          </a:xfrm>
          <a:prstGeom prst="rect">
            <a:avLst/>
          </a:prstGeom>
        </p:spPr>
      </p:pic>
      <p:pic>
        <p:nvPicPr>
          <p:cNvPr id="7" name="Picture 6"/>
          <p:cNvPicPr>
            <a:picLocks noChangeAspect="1"/>
          </p:cNvPicPr>
          <p:nvPr/>
        </p:nvPicPr>
        <p:blipFill>
          <a:blip r:embed="rId4"/>
          <a:stretch>
            <a:fillRect/>
          </a:stretch>
        </p:blipFill>
        <p:spPr>
          <a:xfrm>
            <a:off x="167846" y="2303235"/>
            <a:ext cx="11837302" cy="812968"/>
          </a:xfrm>
          <a:prstGeom prst="rect">
            <a:avLst/>
          </a:prstGeom>
        </p:spPr>
      </p:pic>
      <p:pic>
        <p:nvPicPr>
          <p:cNvPr id="8" name="Picture 7"/>
          <p:cNvPicPr>
            <a:picLocks noChangeAspect="1"/>
          </p:cNvPicPr>
          <p:nvPr/>
        </p:nvPicPr>
        <p:blipFill>
          <a:blip r:embed="rId5"/>
          <a:stretch>
            <a:fillRect/>
          </a:stretch>
        </p:blipFill>
        <p:spPr>
          <a:xfrm>
            <a:off x="1713909" y="3613885"/>
            <a:ext cx="10121286" cy="1868319"/>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645480" y="3173760"/>
              <a:ext cx="1524240" cy="9360"/>
            </p14:xfrm>
          </p:contentPart>
        </mc:Choice>
        <mc:Fallback xmlns="">
          <p:pic>
            <p:nvPicPr>
              <p:cNvPr id="4" name="Ink 3"/>
              <p:cNvPicPr/>
              <p:nvPr/>
            </p:nvPicPr>
            <p:blipFill>
              <a:blip r:embed="rId7"/>
              <a:stretch>
                <a:fillRect/>
              </a:stretch>
            </p:blipFill>
            <p:spPr>
              <a:xfrm>
                <a:off x="636120" y="3164400"/>
                <a:ext cx="1542960" cy="28080"/>
              </a:xfrm>
              <a:prstGeom prst="rect">
                <a:avLst/>
              </a:prstGeom>
            </p:spPr>
          </p:pic>
        </mc:Fallback>
      </mc:AlternateContent>
    </p:spTree>
    <p:extLst>
      <p:ext uri="{BB962C8B-B14F-4D97-AF65-F5344CB8AC3E}">
        <p14:creationId xmlns:p14="http://schemas.microsoft.com/office/powerpoint/2010/main" val="41472547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263</a:t>
            </a:fld>
            <a:endParaRPr lang="en-AU"/>
          </a:p>
        </p:txBody>
      </p:sp>
      <p:pic>
        <p:nvPicPr>
          <p:cNvPr id="4" name="Picture 3"/>
          <p:cNvPicPr>
            <a:picLocks noChangeAspect="1"/>
          </p:cNvPicPr>
          <p:nvPr/>
        </p:nvPicPr>
        <p:blipFill>
          <a:blip r:embed="rId2"/>
          <a:stretch>
            <a:fillRect/>
          </a:stretch>
        </p:blipFill>
        <p:spPr>
          <a:xfrm>
            <a:off x="195631" y="404569"/>
            <a:ext cx="9131249" cy="2568628"/>
          </a:xfrm>
          <a:prstGeom prst="rect">
            <a:avLst/>
          </a:prstGeom>
        </p:spPr>
      </p:pic>
      <p:pic>
        <p:nvPicPr>
          <p:cNvPr id="5" name="Picture 4"/>
          <p:cNvPicPr>
            <a:picLocks noChangeAspect="1"/>
          </p:cNvPicPr>
          <p:nvPr/>
        </p:nvPicPr>
        <p:blipFill>
          <a:blip r:embed="rId3"/>
          <a:stretch>
            <a:fillRect/>
          </a:stretch>
        </p:blipFill>
        <p:spPr>
          <a:xfrm>
            <a:off x="326260" y="3589913"/>
            <a:ext cx="7824964" cy="623345"/>
          </a:xfrm>
          <a:prstGeom prst="rect">
            <a:avLst/>
          </a:prstGeom>
        </p:spPr>
      </p:pic>
      <p:pic>
        <p:nvPicPr>
          <p:cNvPr id="6" name="Picture 5"/>
          <p:cNvPicPr>
            <a:picLocks noChangeAspect="1"/>
          </p:cNvPicPr>
          <p:nvPr/>
        </p:nvPicPr>
        <p:blipFill>
          <a:blip r:embed="rId4"/>
          <a:stretch>
            <a:fillRect/>
          </a:stretch>
        </p:blipFill>
        <p:spPr>
          <a:xfrm>
            <a:off x="2246759" y="4677819"/>
            <a:ext cx="5080353" cy="710953"/>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496320" y="4061160"/>
              <a:ext cx="3541320" cy="1353960"/>
            </p14:xfrm>
          </p:contentPart>
        </mc:Choice>
        <mc:Fallback xmlns="">
          <p:pic>
            <p:nvPicPr>
              <p:cNvPr id="7" name="Ink 6"/>
              <p:cNvPicPr/>
              <p:nvPr/>
            </p:nvPicPr>
            <p:blipFill>
              <a:blip r:embed="rId6"/>
              <a:stretch>
                <a:fillRect/>
              </a:stretch>
            </p:blipFill>
            <p:spPr>
              <a:xfrm>
                <a:off x="3486960" y="4051800"/>
                <a:ext cx="3560040" cy="1372680"/>
              </a:xfrm>
              <a:prstGeom prst="rect">
                <a:avLst/>
              </a:prstGeom>
            </p:spPr>
          </p:pic>
        </mc:Fallback>
      </mc:AlternateContent>
    </p:spTree>
    <p:extLst>
      <p:ext uri="{BB962C8B-B14F-4D97-AF65-F5344CB8AC3E}">
        <p14:creationId xmlns:p14="http://schemas.microsoft.com/office/powerpoint/2010/main" val="364023954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264</a:t>
            </a:fld>
            <a:endParaRPr lang="en-AU"/>
          </a:p>
        </p:txBody>
      </p:sp>
      <p:pic>
        <p:nvPicPr>
          <p:cNvPr id="4" name="Picture 3"/>
          <p:cNvPicPr>
            <a:picLocks noChangeAspect="1"/>
          </p:cNvPicPr>
          <p:nvPr/>
        </p:nvPicPr>
        <p:blipFill>
          <a:blip r:embed="rId2"/>
          <a:stretch>
            <a:fillRect/>
          </a:stretch>
        </p:blipFill>
        <p:spPr>
          <a:xfrm>
            <a:off x="334540" y="444137"/>
            <a:ext cx="11653547" cy="2076993"/>
          </a:xfrm>
          <a:prstGeom prst="rect">
            <a:avLst/>
          </a:prstGeom>
        </p:spPr>
      </p:pic>
      <p:pic>
        <p:nvPicPr>
          <p:cNvPr id="5" name="Picture 4"/>
          <p:cNvPicPr>
            <a:picLocks noChangeAspect="1"/>
          </p:cNvPicPr>
          <p:nvPr/>
        </p:nvPicPr>
        <p:blipFill>
          <a:blip r:embed="rId3"/>
          <a:stretch>
            <a:fillRect/>
          </a:stretch>
        </p:blipFill>
        <p:spPr>
          <a:xfrm>
            <a:off x="26100" y="3061401"/>
            <a:ext cx="8482889" cy="2191537"/>
          </a:xfrm>
          <a:prstGeom prst="rect">
            <a:avLst/>
          </a:prstGeom>
        </p:spPr>
      </p:pic>
      <p:pic>
        <p:nvPicPr>
          <p:cNvPr id="6" name="Picture 5"/>
          <p:cNvPicPr>
            <a:picLocks noChangeAspect="1"/>
          </p:cNvPicPr>
          <p:nvPr/>
        </p:nvPicPr>
        <p:blipFill>
          <a:blip r:embed="rId4"/>
          <a:stretch>
            <a:fillRect/>
          </a:stretch>
        </p:blipFill>
        <p:spPr>
          <a:xfrm>
            <a:off x="709884" y="5514554"/>
            <a:ext cx="3829259" cy="42200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4527000" y="896760"/>
              <a:ext cx="5361480" cy="4348080"/>
            </p14:xfrm>
          </p:contentPart>
        </mc:Choice>
        <mc:Fallback xmlns="">
          <p:pic>
            <p:nvPicPr>
              <p:cNvPr id="7" name="Ink 6"/>
              <p:cNvPicPr/>
              <p:nvPr/>
            </p:nvPicPr>
            <p:blipFill>
              <a:blip r:embed="rId6"/>
              <a:stretch>
                <a:fillRect/>
              </a:stretch>
            </p:blipFill>
            <p:spPr>
              <a:xfrm>
                <a:off x="4517640" y="887400"/>
                <a:ext cx="5380200" cy="4366800"/>
              </a:xfrm>
              <a:prstGeom prst="rect">
                <a:avLst/>
              </a:prstGeom>
            </p:spPr>
          </p:pic>
        </mc:Fallback>
      </mc:AlternateContent>
    </p:spTree>
    <p:extLst>
      <p:ext uri="{BB962C8B-B14F-4D97-AF65-F5344CB8AC3E}">
        <p14:creationId xmlns:p14="http://schemas.microsoft.com/office/powerpoint/2010/main" val="332013167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265</a:t>
            </a:fld>
            <a:endParaRPr lang="en-AU"/>
          </a:p>
        </p:txBody>
      </p:sp>
      <p:pic>
        <p:nvPicPr>
          <p:cNvPr id="4" name="Picture 3"/>
          <p:cNvPicPr>
            <a:picLocks noChangeAspect="1"/>
          </p:cNvPicPr>
          <p:nvPr/>
        </p:nvPicPr>
        <p:blipFill>
          <a:blip r:embed="rId2"/>
          <a:stretch>
            <a:fillRect/>
          </a:stretch>
        </p:blipFill>
        <p:spPr>
          <a:xfrm>
            <a:off x="1998329" y="428010"/>
            <a:ext cx="5218152" cy="720297"/>
          </a:xfrm>
          <a:prstGeom prst="rect">
            <a:avLst/>
          </a:prstGeom>
        </p:spPr>
      </p:pic>
      <p:pic>
        <p:nvPicPr>
          <p:cNvPr id="5" name="Picture 4"/>
          <p:cNvPicPr>
            <a:picLocks noChangeAspect="1"/>
          </p:cNvPicPr>
          <p:nvPr/>
        </p:nvPicPr>
        <p:blipFill>
          <a:blip r:embed="rId3"/>
          <a:stretch>
            <a:fillRect/>
          </a:stretch>
        </p:blipFill>
        <p:spPr>
          <a:xfrm>
            <a:off x="155611" y="1345474"/>
            <a:ext cx="11713677" cy="2090057"/>
          </a:xfrm>
          <a:prstGeom prst="rect">
            <a:avLst/>
          </a:prstGeom>
        </p:spPr>
      </p:pic>
      <p:pic>
        <p:nvPicPr>
          <p:cNvPr id="6" name="Picture 5"/>
          <p:cNvPicPr>
            <a:picLocks noChangeAspect="1"/>
          </p:cNvPicPr>
          <p:nvPr/>
        </p:nvPicPr>
        <p:blipFill>
          <a:blip r:embed="rId4"/>
          <a:stretch>
            <a:fillRect/>
          </a:stretch>
        </p:blipFill>
        <p:spPr>
          <a:xfrm>
            <a:off x="155611" y="4483624"/>
            <a:ext cx="7636142" cy="480261"/>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2545920" y="1067040"/>
              <a:ext cx="7028640" cy="3657960"/>
            </p14:xfrm>
          </p:contentPart>
        </mc:Choice>
        <mc:Fallback xmlns="">
          <p:pic>
            <p:nvPicPr>
              <p:cNvPr id="7" name="Ink 6"/>
              <p:cNvPicPr/>
              <p:nvPr/>
            </p:nvPicPr>
            <p:blipFill>
              <a:blip r:embed="rId6"/>
              <a:stretch>
                <a:fillRect/>
              </a:stretch>
            </p:blipFill>
            <p:spPr>
              <a:xfrm>
                <a:off x="2536560" y="1057680"/>
                <a:ext cx="7047360" cy="3676680"/>
              </a:xfrm>
              <a:prstGeom prst="rect">
                <a:avLst/>
              </a:prstGeom>
            </p:spPr>
          </p:pic>
        </mc:Fallback>
      </mc:AlternateContent>
    </p:spTree>
    <p:extLst>
      <p:ext uri="{BB962C8B-B14F-4D97-AF65-F5344CB8AC3E}">
        <p14:creationId xmlns:p14="http://schemas.microsoft.com/office/powerpoint/2010/main" val="1737708756"/>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266</a:t>
            </a:fld>
            <a:endParaRPr lang="en-AU"/>
          </a:p>
        </p:txBody>
      </p:sp>
      <p:pic>
        <p:nvPicPr>
          <p:cNvPr id="4" name="Picture 3"/>
          <p:cNvPicPr>
            <a:picLocks noChangeAspect="1"/>
          </p:cNvPicPr>
          <p:nvPr/>
        </p:nvPicPr>
        <p:blipFill>
          <a:blip r:embed="rId2"/>
          <a:stretch>
            <a:fillRect/>
          </a:stretch>
        </p:blipFill>
        <p:spPr>
          <a:xfrm>
            <a:off x="233582" y="300446"/>
            <a:ext cx="11124127" cy="2286000"/>
          </a:xfrm>
          <a:prstGeom prst="rect">
            <a:avLst/>
          </a:prstGeom>
        </p:spPr>
      </p:pic>
      <p:pic>
        <p:nvPicPr>
          <p:cNvPr id="6" name="Picture 5"/>
          <p:cNvPicPr>
            <a:picLocks noChangeAspect="1"/>
          </p:cNvPicPr>
          <p:nvPr/>
        </p:nvPicPr>
        <p:blipFill>
          <a:blip r:embed="rId3"/>
          <a:stretch>
            <a:fillRect/>
          </a:stretch>
        </p:blipFill>
        <p:spPr>
          <a:xfrm>
            <a:off x="645015" y="5478277"/>
            <a:ext cx="2561471" cy="506506"/>
          </a:xfrm>
          <a:prstGeom prst="rect">
            <a:avLst/>
          </a:prstGeom>
        </p:spPr>
      </p:pic>
      <p:pic>
        <p:nvPicPr>
          <p:cNvPr id="7" name="Picture 6"/>
          <p:cNvPicPr>
            <a:picLocks noChangeAspect="1"/>
          </p:cNvPicPr>
          <p:nvPr/>
        </p:nvPicPr>
        <p:blipFill>
          <a:blip r:embed="rId4"/>
          <a:stretch>
            <a:fillRect/>
          </a:stretch>
        </p:blipFill>
        <p:spPr>
          <a:xfrm>
            <a:off x="2591489" y="3538638"/>
            <a:ext cx="3874624" cy="1715701"/>
          </a:xfrm>
          <a:prstGeom prst="rect">
            <a:avLst/>
          </a:prstGeom>
        </p:spPr>
      </p:pic>
      <p:pic>
        <p:nvPicPr>
          <p:cNvPr id="8" name="Picture 7"/>
          <p:cNvPicPr>
            <a:picLocks noChangeAspect="1"/>
          </p:cNvPicPr>
          <p:nvPr/>
        </p:nvPicPr>
        <p:blipFill>
          <a:blip r:embed="rId5"/>
          <a:stretch>
            <a:fillRect/>
          </a:stretch>
        </p:blipFill>
        <p:spPr>
          <a:xfrm>
            <a:off x="347344" y="2701150"/>
            <a:ext cx="8161645" cy="613550"/>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708120" y="1775160"/>
              <a:ext cx="10040760" cy="2931840"/>
            </p14:xfrm>
          </p:contentPart>
        </mc:Choice>
        <mc:Fallback xmlns="">
          <p:pic>
            <p:nvPicPr>
              <p:cNvPr id="5" name="Ink 4"/>
              <p:cNvPicPr/>
              <p:nvPr/>
            </p:nvPicPr>
            <p:blipFill>
              <a:blip r:embed="rId7"/>
              <a:stretch>
                <a:fillRect/>
              </a:stretch>
            </p:blipFill>
            <p:spPr>
              <a:xfrm>
                <a:off x="698760" y="1765800"/>
                <a:ext cx="10059480" cy="2950560"/>
              </a:xfrm>
              <a:prstGeom prst="rect">
                <a:avLst/>
              </a:prstGeom>
            </p:spPr>
          </p:pic>
        </mc:Fallback>
      </mc:AlternateContent>
    </p:spTree>
    <p:extLst>
      <p:ext uri="{BB962C8B-B14F-4D97-AF65-F5344CB8AC3E}">
        <p14:creationId xmlns:p14="http://schemas.microsoft.com/office/powerpoint/2010/main" val="257947783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267</a:t>
            </a:fld>
            <a:endParaRPr lang="en-AU"/>
          </a:p>
        </p:txBody>
      </p:sp>
      <p:pic>
        <p:nvPicPr>
          <p:cNvPr id="4" name="Picture 3"/>
          <p:cNvPicPr>
            <a:picLocks noChangeAspect="1"/>
          </p:cNvPicPr>
          <p:nvPr/>
        </p:nvPicPr>
        <p:blipFill>
          <a:blip r:embed="rId2"/>
          <a:stretch>
            <a:fillRect/>
          </a:stretch>
        </p:blipFill>
        <p:spPr>
          <a:xfrm>
            <a:off x="313509" y="540055"/>
            <a:ext cx="1542097" cy="557228"/>
          </a:xfrm>
          <a:prstGeom prst="rect">
            <a:avLst/>
          </a:prstGeom>
        </p:spPr>
      </p:pic>
      <p:pic>
        <p:nvPicPr>
          <p:cNvPr id="5" name="Picture 4"/>
          <p:cNvPicPr>
            <a:picLocks noChangeAspect="1"/>
          </p:cNvPicPr>
          <p:nvPr/>
        </p:nvPicPr>
        <p:blipFill>
          <a:blip r:embed="rId3"/>
          <a:stretch>
            <a:fillRect/>
          </a:stretch>
        </p:blipFill>
        <p:spPr>
          <a:xfrm>
            <a:off x="152214" y="1097282"/>
            <a:ext cx="11890745" cy="1724296"/>
          </a:xfrm>
          <a:prstGeom prst="rect">
            <a:avLst/>
          </a:prstGeom>
        </p:spPr>
      </p:pic>
      <p:cxnSp>
        <p:nvCxnSpPr>
          <p:cNvPr id="6" name="Straight Connector 5"/>
          <p:cNvCxnSpPr/>
          <p:nvPr/>
        </p:nvCxnSpPr>
        <p:spPr>
          <a:xfrm>
            <a:off x="0" y="3131458"/>
            <a:ext cx="12192000" cy="1306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394560" y="1022040"/>
              <a:ext cx="11349720" cy="1425960"/>
            </p14:xfrm>
          </p:contentPart>
        </mc:Choice>
        <mc:Fallback xmlns="">
          <p:pic>
            <p:nvPicPr>
              <p:cNvPr id="7" name="Ink 6"/>
              <p:cNvPicPr/>
              <p:nvPr/>
            </p:nvPicPr>
            <p:blipFill>
              <a:blip r:embed="rId5"/>
              <a:stretch>
                <a:fillRect/>
              </a:stretch>
            </p:blipFill>
            <p:spPr>
              <a:xfrm>
                <a:off x="385200" y="1012680"/>
                <a:ext cx="11368440" cy="1444680"/>
              </a:xfrm>
              <a:prstGeom prst="rect">
                <a:avLst/>
              </a:prstGeom>
            </p:spPr>
          </p:pic>
        </mc:Fallback>
      </mc:AlternateContent>
    </p:spTree>
    <p:extLst>
      <p:ext uri="{BB962C8B-B14F-4D97-AF65-F5344CB8AC3E}">
        <p14:creationId xmlns:p14="http://schemas.microsoft.com/office/powerpoint/2010/main" val="51985390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268</a:t>
            </a:fld>
            <a:endParaRPr lang="en-AU"/>
          </a:p>
        </p:txBody>
      </p:sp>
      <p:pic>
        <p:nvPicPr>
          <p:cNvPr id="5" name="Picture 4"/>
          <p:cNvPicPr>
            <a:picLocks noChangeAspect="1"/>
          </p:cNvPicPr>
          <p:nvPr/>
        </p:nvPicPr>
        <p:blipFill>
          <a:blip r:embed="rId2"/>
          <a:stretch>
            <a:fillRect/>
          </a:stretch>
        </p:blipFill>
        <p:spPr>
          <a:xfrm>
            <a:off x="2039062" y="309765"/>
            <a:ext cx="9024529" cy="635749"/>
          </a:xfrm>
          <a:prstGeom prst="rect">
            <a:avLst/>
          </a:prstGeom>
        </p:spPr>
      </p:pic>
      <p:pic>
        <p:nvPicPr>
          <p:cNvPr id="6" name="Picture 5"/>
          <p:cNvPicPr>
            <a:picLocks noChangeAspect="1"/>
          </p:cNvPicPr>
          <p:nvPr/>
        </p:nvPicPr>
        <p:blipFill>
          <a:blip r:embed="rId3"/>
          <a:stretch>
            <a:fillRect/>
          </a:stretch>
        </p:blipFill>
        <p:spPr>
          <a:xfrm>
            <a:off x="2928540" y="1036816"/>
            <a:ext cx="3443277" cy="2031057"/>
          </a:xfrm>
          <a:prstGeom prst="rect">
            <a:avLst/>
          </a:prstGeom>
        </p:spPr>
      </p:pic>
      <p:sp>
        <p:nvSpPr>
          <p:cNvPr id="7" name="TextBox 6"/>
          <p:cNvSpPr txBox="1"/>
          <p:nvPr/>
        </p:nvSpPr>
        <p:spPr>
          <a:xfrm>
            <a:off x="197200" y="191316"/>
            <a:ext cx="3450509"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4"/>
          <a:stretch>
            <a:fillRect/>
          </a:stretch>
        </p:blipFill>
        <p:spPr>
          <a:xfrm>
            <a:off x="176791" y="3414119"/>
            <a:ext cx="8332198" cy="577061"/>
          </a:xfrm>
          <a:prstGeom prst="rect">
            <a:avLst/>
          </a:prstGeom>
        </p:spPr>
      </p:pic>
      <p:pic>
        <p:nvPicPr>
          <p:cNvPr id="9" name="Picture 8"/>
          <p:cNvPicPr>
            <a:picLocks noChangeAspect="1"/>
          </p:cNvPicPr>
          <p:nvPr/>
        </p:nvPicPr>
        <p:blipFill>
          <a:blip r:embed="rId5"/>
          <a:stretch>
            <a:fillRect/>
          </a:stretch>
        </p:blipFill>
        <p:spPr>
          <a:xfrm>
            <a:off x="0" y="4185072"/>
            <a:ext cx="10319657" cy="1928345"/>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645480" y="5513400"/>
              <a:ext cx="8714160" cy="63000"/>
            </p14:xfrm>
          </p:contentPart>
        </mc:Choice>
        <mc:Fallback xmlns="">
          <p:pic>
            <p:nvPicPr>
              <p:cNvPr id="4" name="Ink 3"/>
              <p:cNvPicPr/>
              <p:nvPr/>
            </p:nvPicPr>
            <p:blipFill>
              <a:blip r:embed="rId7"/>
              <a:stretch>
                <a:fillRect/>
              </a:stretch>
            </p:blipFill>
            <p:spPr>
              <a:xfrm>
                <a:off x="636120" y="5504040"/>
                <a:ext cx="8732880" cy="81720"/>
              </a:xfrm>
              <a:prstGeom prst="rect">
                <a:avLst/>
              </a:prstGeom>
            </p:spPr>
          </p:pic>
        </mc:Fallback>
      </mc:AlternateContent>
    </p:spTree>
    <p:extLst>
      <p:ext uri="{BB962C8B-B14F-4D97-AF65-F5344CB8AC3E}">
        <p14:creationId xmlns:p14="http://schemas.microsoft.com/office/powerpoint/2010/main" val="113945798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269</a:t>
            </a:fld>
            <a:endParaRPr lang="en-AU"/>
          </a:p>
        </p:txBody>
      </p:sp>
      <p:pic>
        <p:nvPicPr>
          <p:cNvPr id="5" name="Picture 4"/>
          <p:cNvPicPr>
            <a:picLocks noChangeAspect="1"/>
          </p:cNvPicPr>
          <p:nvPr/>
        </p:nvPicPr>
        <p:blipFill>
          <a:blip r:embed="rId2"/>
          <a:stretch>
            <a:fillRect/>
          </a:stretch>
        </p:blipFill>
        <p:spPr>
          <a:xfrm>
            <a:off x="405710" y="2059810"/>
            <a:ext cx="8751354" cy="638893"/>
          </a:xfrm>
          <a:prstGeom prst="rect">
            <a:avLst/>
          </a:prstGeom>
        </p:spPr>
      </p:pic>
      <p:pic>
        <p:nvPicPr>
          <p:cNvPr id="6" name="Picture 5"/>
          <p:cNvPicPr>
            <a:picLocks noChangeAspect="1"/>
          </p:cNvPicPr>
          <p:nvPr/>
        </p:nvPicPr>
        <p:blipFill>
          <a:blip r:embed="rId3"/>
          <a:stretch>
            <a:fillRect/>
          </a:stretch>
        </p:blipFill>
        <p:spPr>
          <a:xfrm>
            <a:off x="405710" y="383379"/>
            <a:ext cx="4767181" cy="425886"/>
          </a:xfrm>
          <a:prstGeom prst="rect">
            <a:avLst/>
          </a:prstGeom>
        </p:spPr>
      </p:pic>
      <p:pic>
        <p:nvPicPr>
          <p:cNvPr id="7" name="Picture 6"/>
          <p:cNvPicPr>
            <a:picLocks noChangeAspect="1"/>
          </p:cNvPicPr>
          <p:nvPr/>
        </p:nvPicPr>
        <p:blipFill>
          <a:blip r:embed="rId4"/>
          <a:stretch>
            <a:fillRect/>
          </a:stretch>
        </p:blipFill>
        <p:spPr>
          <a:xfrm>
            <a:off x="3424796" y="1224565"/>
            <a:ext cx="3496187" cy="603759"/>
          </a:xfrm>
          <a:prstGeom prst="rect">
            <a:avLst/>
          </a:prstGeom>
        </p:spPr>
      </p:pic>
      <p:pic>
        <p:nvPicPr>
          <p:cNvPr id="11" name="Picture 10"/>
          <p:cNvPicPr>
            <a:picLocks noChangeAspect="1"/>
          </p:cNvPicPr>
          <p:nvPr/>
        </p:nvPicPr>
        <p:blipFill>
          <a:blip r:embed="rId5"/>
          <a:stretch>
            <a:fillRect/>
          </a:stretch>
        </p:blipFill>
        <p:spPr>
          <a:xfrm>
            <a:off x="405710" y="3137191"/>
            <a:ext cx="4444684" cy="484623"/>
          </a:xfrm>
          <a:prstGeom prst="rect">
            <a:avLst/>
          </a:prstGeom>
        </p:spPr>
      </p:pic>
      <p:pic>
        <p:nvPicPr>
          <p:cNvPr id="12" name="Picture 11"/>
          <p:cNvPicPr>
            <a:picLocks noChangeAspect="1"/>
          </p:cNvPicPr>
          <p:nvPr/>
        </p:nvPicPr>
        <p:blipFill>
          <a:blip r:embed="rId6"/>
          <a:stretch>
            <a:fillRect/>
          </a:stretch>
        </p:blipFill>
        <p:spPr>
          <a:xfrm>
            <a:off x="1546488" y="3844745"/>
            <a:ext cx="7610576" cy="1961802"/>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882440" y="2716560"/>
              <a:ext cx="7011000" cy="2429640"/>
            </p14:xfrm>
          </p:contentPart>
        </mc:Choice>
        <mc:Fallback xmlns="">
          <p:pic>
            <p:nvPicPr>
              <p:cNvPr id="4" name="Ink 3"/>
              <p:cNvPicPr/>
              <p:nvPr/>
            </p:nvPicPr>
            <p:blipFill>
              <a:blip r:embed="rId8"/>
              <a:stretch>
                <a:fillRect/>
              </a:stretch>
            </p:blipFill>
            <p:spPr>
              <a:xfrm>
                <a:off x="1873080" y="2707200"/>
                <a:ext cx="7029720" cy="2448360"/>
              </a:xfrm>
              <a:prstGeom prst="rect">
                <a:avLst/>
              </a:prstGeom>
            </p:spPr>
          </p:pic>
        </mc:Fallback>
      </mc:AlternateContent>
    </p:spTree>
    <p:extLst>
      <p:ext uri="{BB962C8B-B14F-4D97-AF65-F5344CB8AC3E}">
        <p14:creationId xmlns:p14="http://schemas.microsoft.com/office/powerpoint/2010/main" val="3576673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a:t>
            </a:fld>
            <a:endParaRPr lang="en-AU"/>
          </a:p>
        </p:txBody>
      </p:sp>
      <p:pic>
        <p:nvPicPr>
          <p:cNvPr id="4" name="Picture 3"/>
          <p:cNvPicPr>
            <a:picLocks noChangeAspect="1"/>
          </p:cNvPicPr>
          <p:nvPr/>
        </p:nvPicPr>
        <p:blipFill>
          <a:blip r:embed="rId2"/>
          <a:stretch>
            <a:fillRect/>
          </a:stretch>
        </p:blipFill>
        <p:spPr>
          <a:xfrm>
            <a:off x="283336" y="96985"/>
            <a:ext cx="2846230" cy="1002817"/>
          </a:xfrm>
          <a:prstGeom prst="rect">
            <a:avLst/>
          </a:prstGeom>
        </p:spPr>
      </p:pic>
      <p:cxnSp>
        <p:nvCxnSpPr>
          <p:cNvPr id="5" name="Straight Connector 4"/>
          <p:cNvCxnSpPr/>
          <p:nvPr/>
        </p:nvCxnSpPr>
        <p:spPr>
          <a:xfrm flipV="1">
            <a:off x="408283" y="824248"/>
            <a:ext cx="2450844" cy="35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11421" y="1099802"/>
            <a:ext cx="10901062" cy="1517364"/>
          </a:xfrm>
          <a:prstGeom prst="rect">
            <a:avLst/>
          </a:prstGeom>
        </p:spPr>
      </p:pic>
      <p:pic>
        <p:nvPicPr>
          <p:cNvPr id="8" name="Picture 7"/>
          <p:cNvPicPr>
            <a:picLocks noChangeAspect="1"/>
          </p:cNvPicPr>
          <p:nvPr/>
        </p:nvPicPr>
        <p:blipFill>
          <a:blip r:embed="rId4"/>
          <a:stretch>
            <a:fillRect/>
          </a:stretch>
        </p:blipFill>
        <p:spPr>
          <a:xfrm>
            <a:off x="397627" y="2889134"/>
            <a:ext cx="9978799" cy="3401863"/>
          </a:xfrm>
          <a:prstGeom prst="rect">
            <a:avLst/>
          </a:prstGeom>
        </p:spPr>
      </p:pic>
      <p:sp>
        <p:nvSpPr>
          <p:cNvPr id="11" name="Freeform 10"/>
          <p:cNvSpPr/>
          <p:nvPr/>
        </p:nvSpPr>
        <p:spPr>
          <a:xfrm>
            <a:off x="6501437" y="3353068"/>
            <a:ext cx="3039731" cy="2014882"/>
          </a:xfrm>
          <a:custGeom>
            <a:avLst/>
            <a:gdLst>
              <a:gd name="connsiteX0" fmla="*/ 211090 w 3039731"/>
              <a:gd name="connsiteY0" fmla="*/ 216214 h 2014882"/>
              <a:gd name="connsiteX1" fmla="*/ 408518 w 3039731"/>
              <a:gd name="connsiteY1" fmla="*/ 133087 h 2014882"/>
              <a:gd name="connsiteX2" fmla="*/ 2871163 w 3039731"/>
              <a:gd name="connsiteY2" fmla="*/ 1774851 h 2014882"/>
              <a:gd name="connsiteX3" fmla="*/ 2528263 w 3039731"/>
              <a:gd name="connsiteY3" fmla="*/ 1857978 h 2014882"/>
              <a:gd name="connsiteX4" fmla="*/ 159136 w 3039731"/>
              <a:gd name="connsiteY4" fmla="*/ 361687 h 2014882"/>
              <a:gd name="connsiteX5" fmla="*/ 211090 w 3039731"/>
              <a:gd name="connsiteY5" fmla="*/ 70742 h 2014882"/>
              <a:gd name="connsiteX6" fmla="*/ 211090 w 3039731"/>
              <a:gd name="connsiteY6" fmla="*/ 70742 h 201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9731" h="2014882">
                <a:moveTo>
                  <a:pt x="211090" y="216214"/>
                </a:moveTo>
                <a:cubicBezTo>
                  <a:pt x="88131" y="44764"/>
                  <a:pt x="-34827" y="-126686"/>
                  <a:pt x="408518" y="133087"/>
                </a:cubicBezTo>
                <a:cubicBezTo>
                  <a:pt x="851863" y="392860"/>
                  <a:pt x="2517872" y="1487369"/>
                  <a:pt x="2871163" y="1774851"/>
                </a:cubicBezTo>
                <a:cubicBezTo>
                  <a:pt x="3224454" y="2062333"/>
                  <a:pt x="2980268" y="2093505"/>
                  <a:pt x="2528263" y="1857978"/>
                </a:cubicBezTo>
                <a:cubicBezTo>
                  <a:pt x="2076258" y="1622451"/>
                  <a:pt x="545332" y="659560"/>
                  <a:pt x="159136" y="361687"/>
                </a:cubicBezTo>
                <a:cubicBezTo>
                  <a:pt x="-227060" y="63814"/>
                  <a:pt x="211090" y="70742"/>
                  <a:pt x="211090" y="70742"/>
                </a:cubicBezTo>
                <a:lnTo>
                  <a:pt x="211090" y="7074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001934" y="3603375"/>
            <a:ext cx="2410787" cy="1484279"/>
          </a:xfrm>
          <a:custGeom>
            <a:avLst/>
            <a:gdLst>
              <a:gd name="connsiteX0" fmla="*/ 354330 w 2410787"/>
              <a:gd name="connsiteY0" fmla="*/ 147743 h 1484279"/>
              <a:gd name="connsiteX1" fmla="*/ 427066 w 2410787"/>
              <a:gd name="connsiteY1" fmla="*/ 106180 h 1484279"/>
              <a:gd name="connsiteX2" fmla="*/ 2359775 w 2410787"/>
              <a:gd name="connsiteY2" fmla="*/ 1342698 h 1484279"/>
              <a:gd name="connsiteX3" fmla="*/ 1892184 w 2410787"/>
              <a:gd name="connsiteY3" fmla="*/ 1456998 h 1484279"/>
              <a:gd name="connsiteX4" fmla="*/ 1892184 w 2410787"/>
              <a:gd name="connsiteY4" fmla="*/ 1456998 h 1484279"/>
              <a:gd name="connsiteX5" fmla="*/ 73775 w 2410787"/>
              <a:gd name="connsiteY5" fmla="*/ 220480 h 1484279"/>
              <a:gd name="connsiteX6" fmla="*/ 354330 w 2410787"/>
              <a:gd name="connsiteY6" fmla="*/ 33443 h 1484279"/>
              <a:gd name="connsiteX7" fmla="*/ 354330 w 2410787"/>
              <a:gd name="connsiteY7" fmla="*/ 23052 h 1484279"/>
              <a:gd name="connsiteX8" fmla="*/ 354330 w 2410787"/>
              <a:gd name="connsiteY8" fmla="*/ 23052 h 148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0787" h="1484279">
                <a:moveTo>
                  <a:pt x="354330" y="147743"/>
                </a:moveTo>
                <a:cubicBezTo>
                  <a:pt x="223577" y="27382"/>
                  <a:pt x="92825" y="-92979"/>
                  <a:pt x="427066" y="106180"/>
                </a:cubicBezTo>
                <a:cubicBezTo>
                  <a:pt x="761307" y="305339"/>
                  <a:pt x="2115589" y="1117562"/>
                  <a:pt x="2359775" y="1342698"/>
                </a:cubicBezTo>
                <a:cubicBezTo>
                  <a:pt x="2603961" y="1567834"/>
                  <a:pt x="1892184" y="1456998"/>
                  <a:pt x="1892184" y="1456998"/>
                </a:cubicBezTo>
                <a:lnTo>
                  <a:pt x="1892184" y="1456998"/>
                </a:lnTo>
                <a:cubicBezTo>
                  <a:pt x="1589116" y="1250912"/>
                  <a:pt x="330084" y="457739"/>
                  <a:pt x="73775" y="220480"/>
                </a:cubicBezTo>
                <a:cubicBezTo>
                  <a:pt x="-182534" y="-16779"/>
                  <a:pt x="307571" y="66348"/>
                  <a:pt x="354330" y="33443"/>
                </a:cubicBezTo>
                <a:cubicBezTo>
                  <a:pt x="401089" y="538"/>
                  <a:pt x="354330" y="23052"/>
                  <a:pt x="354330" y="23052"/>
                </a:cubicBezTo>
                <a:lnTo>
                  <a:pt x="354330" y="2305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6015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270</a:t>
            </a:fld>
            <a:endParaRPr lang="en-AU"/>
          </a:p>
        </p:txBody>
      </p:sp>
      <p:pic>
        <p:nvPicPr>
          <p:cNvPr id="4" name="Picture 3"/>
          <p:cNvPicPr>
            <a:picLocks noChangeAspect="1"/>
          </p:cNvPicPr>
          <p:nvPr/>
        </p:nvPicPr>
        <p:blipFill>
          <a:blip r:embed="rId2"/>
          <a:stretch>
            <a:fillRect/>
          </a:stretch>
        </p:blipFill>
        <p:spPr>
          <a:xfrm>
            <a:off x="475980" y="520800"/>
            <a:ext cx="11243214" cy="811612"/>
          </a:xfrm>
          <a:prstGeom prst="rect">
            <a:avLst/>
          </a:prstGeom>
        </p:spPr>
      </p:pic>
      <p:cxnSp>
        <p:nvCxnSpPr>
          <p:cNvPr id="5" name="Straight Connector 4"/>
          <p:cNvCxnSpPr/>
          <p:nvPr/>
        </p:nvCxnSpPr>
        <p:spPr>
          <a:xfrm>
            <a:off x="1587" y="1603104"/>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0979175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271</a:t>
            </a:fld>
            <a:endParaRPr lang="en-AU"/>
          </a:p>
        </p:txBody>
      </p:sp>
      <p:pic>
        <p:nvPicPr>
          <p:cNvPr id="4" name="Picture 3"/>
          <p:cNvPicPr>
            <a:picLocks noChangeAspect="1"/>
          </p:cNvPicPr>
          <p:nvPr/>
        </p:nvPicPr>
        <p:blipFill>
          <a:blip r:embed="rId2"/>
          <a:stretch>
            <a:fillRect/>
          </a:stretch>
        </p:blipFill>
        <p:spPr>
          <a:xfrm>
            <a:off x="161723" y="1123407"/>
            <a:ext cx="11706330" cy="228600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0" y="896624"/>
            <a:ext cx="12192000" cy="1306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263960" y="1622880"/>
              <a:ext cx="9081720" cy="1721520"/>
            </p14:xfrm>
          </p:contentPart>
        </mc:Choice>
        <mc:Fallback xmlns="">
          <p:pic>
            <p:nvPicPr>
              <p:cNvPr id="7" name="Ink 6"/>
              <p:cNvPicPr/>
              <p:nvPr/>
            </p:nvPicPr>
            <p:blipFill>
              <a:blip r:embed="rId4"/>
              <a:stretch>
                <a:fillRect/>
              </a:stretch>
            </p:blipFill>
            <p:spPr>
              <a:xfrm>
                <a:off x="1254600" y="1613520"/>
                <a:ext cx="9100440" cy="1740240"/>
              </a:xfrm>
              <a:prstGeom prst="rect">
                <a:avLst/>
              </a:prstGeom>
            </p:spPr>
          </p:pic>
        </mc:Fallback>
      </mc:AlternateContent>
    </p:spTree>
    <p:extLst>
      <p:ext uri="{BB962C8B-B14F-4D97-AF65-F5344CB8AC3E}">
        <p14:creationId xmlns:p14="http://schemas.microsoft.com/office/powerpoint/2010/main" val="77994600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272</a:t>
            </a:fld>
            <a:endParaRPr lang="en-AU"/>
          </a:p>
        </p:txBody>
      </p:sp>
      <p:pic>
        <p:nvPicPr>
          <p:cNvPr id="4" name="Picture 3"/>
          <p:cNvPicPr>
            <a:picLocks noChangeAspect="1"/>
          </p:cNvPicPr>
          <p:nvPr/>
        </p:nvPicPr>
        <p:blipFill>
          <a:blip r:embed="rId2"/>
          <a:stretch>
            <a:fillRect/>
          </a:stretch>
        </p:blipFill>
        <p:spPr>
          <a:xfrm>
            <a:off x="441417" y="261799"/>
            <a:ext cx="4714193" cy="1450521"/>
          </a:xfrm>
          <a:prstGeom prst="rect">
            <a:avLst/>
          </a:prstGeom>
        </p:spPr>
      </p:pic>
      <p:cxnSp>
        <p:nvCxnSpPr>
          <p:cNvPr id="5" name="Straight Connector 4"/>
          <p:cNvCxnSpPr/>
          <p:nvPr/>
        </p:nvCxnSpPr>
        <p:spPr>
          <a:xfrm>
            <a:off x="315399" y="1555564"/>
            <a:ext cx="4840211" cy="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199707" y="1788321"/>
            <a:ext cx="11795760" cy="1301003"/>
          </a:xfrm>
          <a:prstGeom prst="rect">
            <a:avLst/>
          </a:prstGeom>
        </p:spPr>
      </p:pic>
      <p:pic>
        <p:nvPicPr>
          <p:cNvPr id="9" name="Picture 8"/>
          <p:cNvPicPr>
            <a:picLocks noChangeAspect="1"/>
          </p:cNvPicPr>
          <p:nvPr/>
        </p:nvPicPr>
        <p:blipFill>
          <a:blip r:embed="rId4"/>
          <a:stretch>
            <a:fillRect/>
          </a:stretch>
        </p:blipFill>
        <p:spPr>
          <a:xfrm>
            <a:off x="2356621" y="3643490"/>
            <a:ext cx="5905397" cy="2233363"/>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165320" y="206280"/>
              <a:ext cx="8400240" cy="5711040"/>
            </p14:xfrm>
          </p:contentPart>
        </mc:Choice>
        <mc:Fallback xmlns="">
          <p:pic>
            <p:nvPicPr>
              <p:cNvPr id="6" name="Ink 5"/>
              <p:cNvPicPr/>
              <p:nvPr/>
            </p:nvPicPr>
            <p:blipFill>
              <a:blip r:embed="rId6"/>
              <a:stretch>
                <a:fillRect/>
              </a:stretch>
            </p:blipFill>
            <p:spPr>
              <a:xfrm>
                <a:off x="1155960" y="196920"/>
                <a:ext cx="8418960" cy="5729760"/>
              </a:xfrm>
              <a:prstGeom prst="rect">
                <a:avLst/>
              </a:prstGeom>
            </p:spPr>
          </p:pic>
        </mc:Fallback>
      </mc:AlternateContent>
    </p:spTree>
    <p:extLst>
      <p:ext uri="{BB962C8B-B14F-4D97-AF65-F5344CB8AC3E}">
        <p14:creationId xmlns:p14="http://schemas.microsoft.com/office/powerpoint/2010/main" val="71571810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273</a:t>
            </a:fld>
            <a:endParaRPr lang="en-AU"/>
          </a:p>
        </p:txBody>
      </p:sp>
      <p:pic>
        <p:nvPicPr>
          <p:cNvPr id="4" name="Picture 3"/>
          <p:cNvPicPr>
            <a:picLocks noChangeAspect="1"/>
          </p:cNvPicPr>
          <p:nvPr/>
        </p:nvPicPr>
        <p:blipFill>
          <a:blip r:embed="rId2"/>
          <a:stretch>
            <a:fillRect/>
          </a:stretch>
        </p:blipFill>
        <p:spPr>
          <a:xfrm>
            <a:off x="409517" y="418012"/>
            <a:ext cx="10505054" cy="2952205"/>
          </a:xfrm>
          <a:prstGeom prst="rect">
            <a:avLst/>
          </a:prstGeom>
        </p:spPr>
      </p:pic>
      <p:pic>
        <p:nvPicPr>
          <p:cNvPr id="5" name="Picture 4"/>
          <p:cNvPicPr>
            <a:picLocks noChangeAspect="1"/>
          </p:cNvPicPr>
          <p:nvPr/>
        </p:nvPicPr>
        <p:blipFill>
          <a:blip r:embed="rId3"/>
          <a:stretch>
            <a:fillRect/>
          </a:stretch>
        </p:blipFill>
        <p:spPr>
          <a:xfrm>
            <a:off x="211329" y="4005122"/>
            <a:ext cx="9546662" cy="748120"/>
          </a:xfrm>
          <a:prstGeom prst="rect">
            <a:avLst/>
          </a:prstGeom>
        </p:spPr>
      </p:pic>
      <p:pic>
        <p:nvPicPr>
          <p:cNvPr id="6" name="Picture 5"/>
          <p:cNvPicPr>
            <a:picLocks noChangeAspect="1"/>
          </p:cNvPicPr>
          <p:nvPr/>
        </p:nvPicPr>
        <p:blipFill>
          <a:blip r:embed="rId4"/>
          <a:stretch>
            <a:fillRect/>
          </a:stretch>
        </p:blipFill>
        <p:spPr>
          <a:xfrm>
            <a:off x="409517" y="5129104"/>
            <a:ext cx="8506560" cy="477409"/>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666600" y="2438640"/>
              <a:ext cx="5262480" cy="3308400"/>
            </p14:xfrm>
          </p:contentPart>
        </mc:Choice>
        <mc:Fallback xmlns="">
          <p:pic>
            <p:nvPicPr>
              <p:cNvPr id="7" name="Ink 6"/>
              <p:cNvPicPr/>
              <p:nvPr/>
            </p:nvPicPr>
            <p:blipFill>
              <a:blip r:embed="rId6"/>
              <a:stretch>
                <a:fillRect/>
              </a:stretch>
            </p:blipFill>
            <p:spPr>
              <a:xfrm>
                <a:off x="3657240" y="2429280"/>
                <a:ext cx="5281200" cy="3327120"/>
              </a:xfrm>
              <a:prstGeom prst="rect">
                <a:avLst/>
              </a:prstGeom>
            </p:spPr>
          </p:pic>
        </mc:Fallback>
      </mc:AlternateContent>
    </p:spTree>
    <p:extLst>
      <p:ext uri="{BB962C8B-B14F-4D97-AF65-F5344CB8AC3E}">
        <p14:creationId xmlns:p14="http://schemas.microsoft.com/office/powerpoint/2010/main" val="87192575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274</a:t>
            </a:fld>
            <a:endParaRPr lang="en-AU"/>
          </a:p>
        </p:txBody>
      </p:sp>
      <p:pic>
        <p:nvPicPr>
          <p:cNvPr id="4" name="Picture 3"/>
          <p:cNvPicPr>
            <a:picLocks noChangeAspect="1"/>
          </p:cNvPicPr>
          <p:nvPr/>
        </p:nvPicPr>
        <p:blipFill>
          <a:blip r:embed="rId2"/>
          <a:stretch>
            <a:fillRect/>
          </a:stretch>
        </p:blipFill>
        <p:spPr>
          <a:xfrm>
            <a:off x="222068" y="579324"/>
            <a:ext cx="5556613" cy="717233"/>
          </a:xfrm>
          <a:prstGeom prst="rect">
            <a:avLst/>
          </a:prstGeom>
        </p:spPr>
      </p:pic>
      <p:pic>
        <p:nvPicPr>
          <p:cNvPr id="6" name="Picture 5"/>
          <p:cNvPicPr>
            <a:picLocks noChangeAspect="1"/>
          </p:cNvPicPr>
          <p:nvPr/>
        </p:nvPicPr>
        <p:blipFill>
          <a:blip r:embed="rId3"/>
          <a:stretch>
            <a:fillRect/>
          </a:stretch>
        </p:blipFill>
        <p:spPr>
          <a:xfrm>
            <a:off x="5651075" y="579324"/>
            <a:ext cx="1180123" cy="659030"/>
          </a:xfrm>
          <a:prstGeom prst="rect">
            <a:avLst/>
          </a:prstGeom>
        </p:spPr>
      </p:pic>
      <p:pic>
        <p:nvPicPr>
          <p:cNvPr id="8" name="Picture 7"/>
          <p:cNvPicPr>
            <a:picLocks noChangeAspect="1"/>
          </p:cNvPicPr>
          <p:nvPr/>
        </p:nvPicPr>
        <p:blipFill>
          <a:blip r:embed="rId4"/>
          <a:stretch>
            <a:fillRect/>
          </a:stretch>
        </p:blipFill>
        <p:spPr>
          <a:xfrm>
            <a:off x="860965" y="2233478"/>
            <a:ext cx="7896218" cy="2887163"/>
          </a:xfrm>
          <a:prstGeom prst="rect">
            <a:avLst/>
          </a:prstGeom>
        </p:spPr>
      </p:pic>
      <p:pic>
        <p:nvPicPr>
          <p:cNvPr id="9" name="Picture 8"/>
          <p:cNvPicPr>
            <a:picLocks noChangeAspect="1"/>
          </p:cNvPicPr>
          <p:nvPr/>
        </p:nvPicPr>
        <p:blipFill>
          <a:blip r:embed="rId5"/>
          <a:stretch>
            <a:fillRect/>
          </a:stretch>
        </p:blipFill>
        <p:spPr>
          <a:xfrm>
            <a:off x="7015744" y="682247"/>
            <a:ext cx="4191944" cy="453183"/>
          </a:xfrm>
          <a:prstGeom prst="rect">
            <a:avLst/>
          </a:prstGeom>
        </p:spPr>
      </p:pic>
      <p:pic>
        <p:nvPicPr>
          <p:cNvPr id="10" name="Picture 9"/>
          <p:cNvPicPr>
            <a:picLocks noChangeAspect="1"/>
          </p:cNvPicPr>
          <p:nvPr/>
        </p:nvPicPr>
        <p:blipFill>
          <a:blip r:embed="rId6"/>
          <a:stretch>
            <a:fillRect/>
          </a:stretch>
        </p:blipFill>
        <p:spPr>
          <a:xfrm>
            <a:off x="222068" y="1296557"/>
            <a:ext cx="2123667" cy="365217"/>
          </a:xfrm>
          <a:prstGeom prst="rect">
            <a:avLst/>
          </a:prstGeom>
        </p:spPr>
      </p:pic>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3451320" y="4016520"/>
              <a:ext cx="762480" cy="36000"/>
            </p14:xfrm>
          </p:contentPart>
        </mc:Choice>
        <mc:Fallback xmlns="">
          <p:pic>
            <p:nvPicPr>
              <p:cNvPr id="5" name="Ink 4"/>
              <p:cNvPicPr/>
              <p:nvPr/>
            </p:nvPicPr>
            <p:blipFill>
              <a:blip r:embed="rId8"/>
              <a:stretch>
                <a:fillRect/>
              </a:stretch>
            </p:blipFill>
            <p:spPr>
              <a:xfrm>
                <a:off x="3441960" y="4007160"/>
                <a:ext cx="781200" cy="54720"/>
              </a:xfrm>
              <a:prstGeom prst="rect">
                <a:avLst/>
              </a:prstGeom>
            </p:spPr>
          </p:pic>
        </mc:Fallback>
      </mc:AlternateContent>
    </p:spTree>
    <p:extLst>
      <p:ext uri="{BB962C8B-B14F-4D97-AF65-F5344CB8AC3E}">
        <p14:creationId xmlns:p14="http://schemas.microsoft.com/office/powerpoint/2010/main" val="29280917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275</a:t>
            </a:fld>
            <a:endParaRPr lang="en-AU"/>
          </a:p>
        </p:txBody>
      </p:sp>
      <p:pic>
        <p:nvPicPr>
          <p:cNvPr id="4" name="Picture 3"/>
          <p:cNvPicPr>
            <a:picLocks noChangeAspect="1"/>
          </p:cNvPicPr>
          <p:nvPr/>
        </p:nvPicPr>
        <p:blipFill>
          <a:blip r:embed="rId2"/>
          <a:stretch>
            <a:fillRect/>
          </a:stretch>
        </p:blipFill>
        <p:spPr>
          <a:xfrm>
            <a:off x="331123" y="559903"/>
            <a:ext cx="10646229" cy="2968660"/>
          </a:xfrm>
          <a:prstGeom prst="rect">
            <a:avLst/>
          </a:prstGeom>
        </p:spPr>
      </p:pic>
      <p:cxnSp>
        <p:nvCxnSpPr>
          <p:cNvPr id="5" name="Straight Connector 4"/>
          <p:cNvCxnSpPr/>
          <p:nvPr/>
        </p:nvCxnSpPr>
        <p:spPr>
          <a:xfrm>
            <a:off x="0" y="3668386"/>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331123" y="4717358"/>
            <a:ext cx="9831780" cy="854937"/>
          </a:xfrm>
          <a:prstGeom prst="rect">
            <a:avLst/>
          </a:prstGeom>
        </p:spPr>
      </p:pic>
      <p:pic>
        <p:nvPicPr>
          <p:cNvPr id="7" name="Picture 6"/>
          <p:cNvPicPr>
            <a:picLocks noChangeAspect="1"/>
          </p:cNvPicPr>
          <p:nvPr/>
        </p:nvPicPr>
        <p:blipFill>
          <a:blip r:embed="rId4"/>
          <a:stretch>
            <a:fillRect/>
          </a:stretch>
        </p:blipFill>
        <p:spPr>
          <a:xfrm>
            <a:off x="331123" y="4029177"/>
            <a:ext cx="1994066" cy="645965"/>
          </a:xfrm>
          <a:prstGeom prst="rect">
            <a:avLst/>
          </a:prstGeom>
        </p:spPr>
      </p:pic>
      <p:cxnSp>
        <p:nvCxnSpPr>
          <p:cNvPr id="8" name="Straight Connector 7"/>
          <p:cNvCxnSpPr/>
          <p:nvPr/>
        </p:nvCxnSpPr>
        <p:spPr>
          <a:xfrm>
            <a:off x="-28106" y="5974607"/>
            <a:ext cx="12192000" cy="1306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3155400" y="2349000"/>
              <a:ext cx="7853760" cy="2376000"/>
            </p14:xfrm>
          </p:contentPart>
        </mc:Choice>
        <mc:Fallback xmlns="">
          <p:pic>
            <p:nvPicPr>
              <p:cNvPr id="9" name="Ink 8"/>
              <p:cNvPicPr/>
              <p:nvPr/>
            </p:nvPicPr>
            <p:blipFill>
              <a:blip r:embed="rId6"/>
              <a:stretch>
                <a:fillRect/>
              </a:stretch>
            </p:blipFill>
            <p:spPr>
              <a:xfrm>
                <a:off x="3146040" y="2339640"/>
                <a:ext cx="7872480" cy="2394720"/>
              </a:xfrm>
              <a:prstGeom prst="rect">
                <a:avLst/>
              </a:prstGeom>
            </p:spPr>
          </p:pic>
        </mc:Fallback>
      </mc:AlternateContent>
    </p:spTree>
    <p:extLst>
      <p:ext uri="{BB962C8B-B14F-4D97-AF65-F5344CB8AC3E}">
        <p14:creationId xmlns:p14="http://schemas.microsoft.com/office/powerpoint/2010/main" val="220428568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276</a:t>
            </a:fld>
            <a:endParaRPr lang="en-AU"/>
          </a:p>
        </p:txBody>
      </p:sp>
      <p:pic>
        <p:nvPicPr>
          <p:cNvPr id="5" name="Picture 4"/>
          <p:cNvPicPr>
            <a:picLocks noChangeAspect="1"/>
          </p:cNvPicPr>
          <p:nvPr/>
        </p:nvPicPr>
        <p:blipFill>
          <a:blip r:embed="rId2"/>
          <a:stretch>
            <a:fillRect/>
          </a:stretch>
        </p:blipFill>
        <p:spPr>
          <a:xfrm>
            <a:off x="320174" y="1077714"/>
            <a:ext cx="3023917" cy="773979"/>
          </a:xfrm>
          <a:prstGeom prst="rect">
            <a:avLst/>
          </a:prstGeom>
        </p:spPr>
      </p:pic>
      <p:pic>
        <p:nvPicPr>
          <p:cNvPr id="6" name="Picture 5"/>
          <p:cNvPicPr>
            <a:picLocks noChangeAspect="1"/>
          </p:cNvPicPr>
          <p:nvPr/>
        </p:nvPicPr>
        <p:blipFill>
          <a:blip r:embed="rId3"/>
          <a:stretch>
            <a:fillRect/>
          </a:stretch>
        </p:blipFill>
        <p:spPr>
          <a:xfrm>
            <a:off x="3344091" y="436079"/>
            <a:ext cx="3659987" cy="1851693"/>
          </a:xfrm>
          <a:prstGeom prst="rect">
            <a:avLst/>
          </a:prstGeom>
        </p:spPr>
      </p:pic>
      <p:sp>
        <p:nvSpPr>
          <p:cNvPr id="7" name="TextBox 6"/>
          <p:cNvSpPr txBox="1"/>
          <p:nvPr/>
        </p:nvSpPr>
        <p:spPr>
          <a:xfrm>
            <a:off x="197201" y="143692"/>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4"/>
          <a:stretch>
            <a:fillRect/>
          </a:stretch>
        </p:blipFill>
        <p:spPr>
          <a:xfrm>
            <a:off x="197201" y="2493328"/>
            <a:ext cx="1692864" cy="691866"/>
          </a:xfrm>
          <a:prstGeom prst="rect">
            <a:avLst/>
          </a:prstGeom>
        </p:spPr>
      </p:pic>
      <p:pic>
        <p:nvPicPr>
          <p:cNvPr id="9" name="Picture 8"/>
          <p:cNvPicPr>
            <a:picLocks noChangeAspect="1"/>
          </p:cNvPicPr>
          <p:nvPr/>
        </p:nvPicPr>
        <p:blipFill>
          <a:blip r:embed="rId5"/>
          <a:stretch>
            <a:fillRect/>
          </a:stretch>
        </p:blipFill>
        <p:spPr>
          <a:xfrm>
            <a:off x="2140913" y="3276919"/>
            <a:ext cx="4270018" cy="1953306"/>
          </a:xfrm>
          <a:prstGeom prst="rect">
            <a:avLst/>
          </a:prstGeom>
        </p:spPr>
      </p:pic>
      <p:sp>
        <p:nvSpPr>
          <p:cNvPr id="4" name="TextBox 3"/>
          <p:cNvSpPr txBox="1"/>
          <p:nvPr/>
        </p:nvSpPr>
        <p:spPr>
          <a:xfrm>
            <a:off x="7004077" y="3840480"/>
            <a:ext cx="2309739" cy="400110"/>
          </a:xfrm>
          <a:prstGeom prst="rect">
            <a:avLst/>
          </a:prstGeom>
          <a:noFill/>
        </p:spPr>
        <p:txBody>
          <a:bodyPr wrap="square" rtlCol="0">
            <a:spAutoFit/>
          </a:bodyPr>
          <a:lstStyle/>
          <a:p>
            <a:r>
              <a:rPr lang="en-US" sz="2000" b="1" dirty="0" smtClean="0"/>
              <a:t>( Previous Slides )</a:t>
            </a:r>
            <a:endParaRPr lang="en-US" sz="2000" b="1" dirty="0"/>
          </a:p>
        </p:txBody>
      </p:sp>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4473360" y="2340000"/>
              <a:ext cx="2528280" cy="81000"/>
            </p14:xfrm>
          </p:contentPart>
        </mc:Choice>
        <mc:Fallback xmlns="">
          <p:pic>
            <p:nvPicPr>
              <p:cNvPr id="10" name="Ink 9"/>
              <p:cNvPicPr/>
              <p:nvPr/>
            </p:nvPicPr>
            <p:blipFill>
              <a:blip r:embed="rId7"/>
              <a:stretch>
                <a:fillRect/>
              </a:stretch>
            </p:blipFill>
            <p:spPr>
              <a:xfrm>
                <a:off x="4464000" y="2330640"/>
                <a:ext cx="25470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3998160" y="3066120"/>
              <a:ext cx="1909800" cy="376920"/>
            </p14:xfrm>
          </p:contentPart>
        </mc:Choice>
        <mc:Fallback xmlns="">
          <p:pic>
            <p:nvPicPr>
              <p:cNvPr id="11" name="Ink 10"/>
              <p:cNvPicPr/>
              <p:nvPr/>
            </p:nvPicPr>
            <p:blipFill>
              <a:blip r:embed="rId9"/>
              <a:stretch>
                <a:fillRect/>
              </a:stretch>
            </p:blipFill>
            <p:spPr>
              <a:xfrm>
                <a:off x="3988800" y="3056760"/>
                <a:ext cx="1928520" cy="395640"/>
              </a:xfrm>
              <a:prstGeom prst="rect">
                <a:avLst/>
              </a:prstGeom>
            </p:spPr>
          </p:pic>
        </mc:Fallback>
      </mc:AlternateContent>
    </p:spTree>
    <p:extLst>
      <p:ext uri="{BB962C8B-B14F-4D97-AF65-F5344CB8AC3E}">
        <p14:creationId xmlns:p14="http://schemas.microsoft.com/office/powerpoint/2010/main" val="348957493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277</a:t>
            </a:fld>
            <a:endParaRPr lang="en-AU"/>
          </a:p>
        </p:txBody>
      </p:sp>
      <p:pic>
        <p:nvPicPr>
          <p:cNvPr id="4" name="Picture 3"/>
          <p:cNvPicPr>
            <a:picLocks noChangeAspect="1"/>
          </p:cNvPicPr>
          <p:nvPr/>
        </p:nvPicPr>
        <p:blipFill>
          <a:blip r:embed="rId2"/>
          <a:stretch>
            <a:fillRect/>
          </a:stretch>
        </p:blipFill>
        <p:spPr>
          <a:xfrm>
            <a:off x="425889" y="626473"/>
            <a:ext cx="4910837" cy="1922286"/>
          </a:xfrm>
          <a:prstGeom prst="rect">
            <a:avLst/>
          </a:prstGeom>
        </p:spPr>
      </p:pic>
      <p:pic>
        <p:nvPicPr>
          <p:cNvPr id="6" name="Picture 5"/>
          <p:cNvPicPr>
            <a:picLocks noChangeAspect="1"/>
          </p:cNvPicPr>
          <p:nvPr/>
        </p:nvPicPr>
        <p:blipFill>
          <a:blip r:embed="rId3"/>
          <a:stretch>
            <a:fillRect/>
          </a:stretch>
        </p:blipFill>
        <p:spPr>
          <a:xfrm>
            <a:off x="193550" y="2378942"/>
            <a:ext cx="11018933" cy="3631397"/>
          </a:xfrm>
          <a:prstGeom prst="rect">
            <a:avLst/>
          </a:prstGeom>
        </p:spPr>
      </p:pic>
      <p:cxnSp>
        <p:nvCxnSpPr>
          <p:cNvPr id="8" name="Straight Connector 7"/>
          <p:cNvCxnSpPr/>
          <p:nvPr/>
        </p:nvCxnSpPr>
        <p:spPr>
          <a:xfrm>
            <a:off x="0" y="6010339"/>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59920" y="645480"/>
              <a:ext cx="8202960" cy="4778640"/>
            </p14:xfrm>
          </p:contentPart>
        </mc:Choice>
        <mc:Fallback xmlns="">
          <p:pic>
            <p:nvPicPr>
              <p:cNvPr id="5" name="Ink 4"/>
              <p:cNvPicPr/>
              <p:nvPr/>
            </p:nvPicPr>
            <p:blipFill>
              <a:blip r:embed="rId5"/>
              <a:stretch>
                <a:fillRect/>
              </a:stretch>
            </p:blipFill>
            <p:spPr>
              <a:xfrm>
                <a:off x="250560" y="636120"/>
                <a:ext cx="8221680" cy="4797360"/>
              </a:xfrm>
              <a:prstGeom prst="rect">
                <a:avLst/>
              </a:prstGeom>
            </p:spPr>
          </p:pic>
        </mc:Fallback>
      </mc:AlternateContent>
    </p:spTree>
    <p:extLst>
      <p:ext uri="{BB962C8B-B14F-4D97-AF65-F5344CB8AC3E}">
        <p14:creationId xmlns:p14="http://schemas.microsoft.com/office/powerpoint/2010/main" val="88409357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278</a:t>
            </a:fld>
            <a:endParaRPr lang="en-AU"/>
          </a:p>
        </p:txBody>
      </p:sp>
      <p:pic>
        <p:nvPicPr>
          <p:cNvPr id="4" name="Picture 3"/>
          <p:cNvPicPr>
            <a:picLocks noChangeAspect="1"/>
          </p:cNvPicPr>
          <p:nvPr/>
        </p:nvPicPr>
        <p:blipFill>
          <a:blip r:embed="rId2"/>
          <a:stretch>
            <a:fillRect/>
          </a:stretch>
        </p:blipFill>
        <p:spPr>
          <a:xfrm>
            <a:off x="192087" y="1496728"/>
            <a:ext cx="11194863" cy="1129096"/>
          </a:xfrm>
          <a:prstGeom prst="rect">
            <a:avLst/>
          </a:prstGeom>
        </p:spPr>
      </p:pic>
      <p:pic>
        <p:nvPicPr>
          <p:cNvPr id="5" name="Picture 4"/>
          <p:cNvPicPr>
            <a:picLocks noChangeAspect="1"/>
          </p:cNvPicPr>
          <p:nvPr/>
        </p:nvPicPr>
        <p:blipFill>
          <a:blip r:embed="rId3"/>
          <a:stretch>
            <a:fillRect/>
          </a:stretch>
        </p:blipFill>
        <p:spPr>
          <a:xfrm>
            <a:off x="192087" y="210230"/>
            <a:ext cx="7227214" cy="629467"/>
          </a:xfrm>
          <a:prstGeom prst="rect">
            <a:avLst/>
          </a:prstGeom>
        </p:spPr>
      </p:pic>
      <p:cxnSp>
        <p:nvCxnSpPr>
          <p:cNvPr id="6" name="Straight Connector 5"/>
          <p:cNvCxnSpPr/>
          <p:nvPr/>
        </p:nvCxnSpPr>
        <p:spPr>
          <a:xfrm flipV="1">
            <a:off x="192087" y="890724"/>
            <a:ext cx="7227214" cy="4027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a:blip r:embed="rId4"/>
          <a:stretch>
            <a:fillRect/>
          </a:stretch>
        </p:blipFill>
        <p:spPr>
          <a:xfrm>
            <a:off x="241506" y="3005285"/>
            <a:ext cx="11950494" cy="1668373"/>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7960680" y="2358000"/>
              <a:ext cx="1918800" cy="1183680"/>
            </p14:xfrm>
          </p:contentPart>
        </mc:Choice>
        <mc:Fallback xmlns="">
          <p:pic>
            <p:nvPicPr>
              <p:cNvPr id="7" name="Ink 6"/>
              <p:cNvPicPr/>
              <p:nvPr/>
            </p:nvPicPr>
            <p:blipFill>
              <a:blip r:embed="rId6"/>
              <a:stretch>
                <a:fillRect/>
              </a:stretch>
            </p:blipFill>
            <p:spPr>
              <a:xfrm>
                <a:off x="7951320" y="2348640"/>
                <a:ext cx="1937520" cy="1202400"/>
              </a:xfrm>
              <a:prstGeom prst="rect">
                <a:avLst/>
              </a:prstGeom>
            </p:spPr>
          </p:pic>
        </mc:Fallback>
      </mc:AlternateContent>
    </p:spTree>
    <p:extLst>
      <p:ext uri="{BB962C8B-B14F-4D97-AF65-F5344CB8AC3E}">
        <p14:creationId xmlns:p14="http://schemas.microsoft.com/office/powerpoint/2010/main" val="2159496113"/>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279</a:t>
            </a:fld>
            <a:endParaRPr lang="en-AU"/>
          </a:p>
        </p:txBody>
      </p:sp>
      <p:sp>
        <p:nvSpPr>
          <p:cNvPr id="5" name="Rounded Rectangle 4"/>
          <p:cNvSpPr/>
          <p:nvPr/>
        </p:nvSpPr>
        <p:spPr>
          <a:xfrm>
            <a:off x="159284" y="1102102"/>
            <a:ext cx="11861074" cy="23774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47429" y="1527632"/>
            <a:ext cx="11484783" cy="152638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343120" y="2537280"/>
              <a:ext cx="1703520" cy="116640"/>
            </p14:xfrm>
          </p:contentPart>
        </mc:Choice>
        <mc:Fallback xmlns="">
          <p:pic>
            <p:nvPicPr>
              <p:cNvPr id="4" name="Ink 3"/>
              <p:cNvPicPr/>
              <p:nvPr/>
            </p:nvPicPr>
            <p:blipFill>
              <a:blip r:embed="rId4"/>
              <a:stretch>
                <a:fillRect/>
              </a:stretch>
            </p:blipFill>
            <p:spPr>
              <a:xfrm>
                <a:off x="5333760" y="2527920"/>
                <a:ext cx="1722240" cy="135360"/>
              </a:xfrm>
              <a:prstGeom prst="rect">
                <a:avLst/>
              </a:prstGeom>
            </p:spPr>
          </p:pic>
        </mc:Fallback>
      </mc:AlternateContent>
    </p:spTree>
    <p:extLst>
      <p:ext uri="{BB962C8B-B14F-4D97-AF65-F5344CB8AC3E}">
        <p14:creationId xmlns:p14="http://schemas.microsoft.com/office/powerpoint/2010/main" val="740852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a:t>
            </a:fld>
            <a:endParaRPr lang="en-AU"/>
          </a:p>
        </p:txBody>
      </p:sp>
      <p:pic>
        <p:nvPicPr>
          <p:cNvPr id="4" name="Picture 3"/>
          <p:cNvPicPr>
            <a:picLocks noChangeAspect="1"/>
          </p:cNvPicPr>
          <p:nvPr/>
        </p:nvPicPr>
        <p:blipFill>
          <a:blip r:embed="rId2"/>
          <a:stretch>
            <a:fillRect/>
          </a:stretch>
        </p:blipFill>
        <p:spPr>
          <a:xfrm>
            <a:off x="506194" y="334850"/>
            <a:ext cx="3885569" cy="552048"/>
          </a:xfrm>
          <a:prstGeom prst="rect">
            <a:avLst/>
          </a:prstGeom>
        </p:spPr>
      </p:pic>
      <p:pic>
        <p:nvPicPr>
          <p:cNvPr id="6" name="Picture 5"/>
          <p:cNvPicPr>
            <a:picLocks noChangeAspect="1"/>
          </p:cNvPicPr>
          <p:nvPr/>
        </p:nvPicPr>
        <p:blipFill>
          <a:blip r:embed="rId3"/>
          <a:stretch>
            <a:fillRect/>
          </a:stretch>
        </p:blipFill>
        <p:spPr>
          <a:xfrm>
            <a:off x="449049" y="1288192"/>
            <a:ext cx="5648538" cy="2300563"/>
          </a:xfrm>
          <a:prstGeom prst="rect">
            <a:avLst/>
          </a:prstGeom>
        </p:spPr>
      </p:pic>
      <p:cxnSp>
        <p:nvCxnSpPr>
          <p:cNvPr id="7" name="Straight Connector 6"/>
          <p:cNvCxnSpPr/>
          <p:nvPr/>
        </p:nvCxnSpPr>
        <p:spPr>
          <a:xfrm>
            <a:off x="506194" y="1056068"/>
            <a:ext cx="39885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587" y="3820878"/>
            <a:ext cx="12190413" cy="5542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140655"/>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280</a:t>
            </a:fld>
            <a:endParaRPr lang="en-AU"/>
          </a:p>
        </p:txBody>
      </p:sp>
      <p:pic>
        <p:nvPicPr>
          <p:cNvPr id="4" name="Picture 3"/>
          <p:cNvPicPr>
            <a:picLocks noChangeAspect="1"/>
          </p:cNvPicPr>
          <p:nvPr/>
        </p:nvPicPr>
        <p:blipFill>
          <a:blip r:embed="rId2"/>
          <a:stretch>
            <a:fillRect/>
          </a:stretch>
        </p:blipFill>
        <p:spPr>
          <a:xfrm>
            <a:off x="282495" y="207466"/>
            <a:ext cx="4158876" cy="1229448"/>
          </a:xfrm>
          <a:prstGeom prst="rect">
            <a:avLst/>
          </a:prstGeom>
        </p:spPr>
      </p:pic>
      <p:cxnSp>
        <p:nvCxnSpPr>
          <p:cNvPr id="5" name="Straight Connector 4"/>
          <p:cNvCxnSpPr/>
          <p:nvPr/>
        </p:nvCxnSpPr>
        <p:spPr>
          <a:xfrm>
            <a:off x="272296" y="1436914"/>
            <a:ext cx="4312767"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9" name="Picture 8"/>
          <p:cNvPicPr>
            <a:picLocks noChangeAspect="1"/>
          </p:cNvPicPr>
          <p:nvPr/>
        </p:nvPicPr>
        <p:blipFill>
          <a:blip r:embed="rId3"/>
          <a:stretch>
            <a:fillRect/>
          </a:stretch>
        </p:blipFill>
        <p:spPr>
          <a:xfrm>
            <a:off x="272296" y="1799585"/>
            <a:ext cx="11650582" cy="264178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281040" y="2770200"/>
              <a:ext cx="4061520" cy="1560240"/>
            </p14:xfrm>
          </p:contentPart>
        </mc:Choice>
        <mc:Fallback xmlns="">
          <p:pic>
            <p:nvPicPr>
              <p:cNvPr id="6" name="Ink 5"/>
              <p:cNvPicPr/>
              <p:nvPr/>
            </p:nvPicPr>
            <p:blipFill>
              <a:blip r:embed="rId5"/>
              <a:stretch>
                <a:fillRect/>
              </a:stretch>
            </p:blipFill>
            <p:spPr>
              <a:xfrm>
                <a:off x="3271680" y="2760840"/>
                <a:ext cx="4080240" cy="1578960"/>
              </a:xfrm>
              <a:prstGeom prst="rect">
                <a:avLst/>
              </a:prstGeom>
            </p:spPr>
          </p:pic>
        </mc:Fallback>
      </mc:AlternateContent>
    </p:spTree>
    <p:extLst>
      <p:ext uri="{BB962C8B-B14F-4D97-AF65-F5344CB8AC3E}">
        <p14:creationId xmlns:p14="http://schemas.microsoft.com/office/powerpoint/2010/main" val="2247297223"/>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281</a:t>
            </a:fld>
            <a:endParaRPr lang="en-AU"/>
          </a:p>
        </p:txBody>
      </p:sp>
      <p:sp>
        <p:nvSpPr>
          <p:cNvPr id="5" name="Rounded Rectangle 4"/>
          <p:cNvSpPr/>
          <p:nvPr/>
        </p:nvSpPr>
        <p:spPr>
          <a:xfrm>
            <a:off x="157395" y="349623"/>
            <a:ext cx="11474311" cy="59353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445470" y="1031967"/>
            <a:ext cx="10767013" cy="364277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999080" y="4043160"/>
              <a:ext cx="887760" cy="18360"/>
            </p14:xfrm>
          </p:contentPart>
        </mc:Choice>
        <mc:Fallback xmlns="">
          <p:pic>
            <p:nvPicPr>
              <p:cNvPr id="4" name="Ink 3"/>
              <p:cNvPicPr/>
              <p:nvPr/>
            </p:nvPicPr>
            <p:blipFill>
              <a:blip r:embed="rId4"/>
              <a:stretch>
                <a:fillRect/>
              </a:stretch>
            </p:blipFill>
            <p:spPr>
              <a:xfrm>
                <a:off x="1989720" y="4033800"/>
                <a:ext cx="906480" cy="37080"/>
              </a:xfrm>
              <a:prstGeom prst="rect">
                <a:avLst/>
              </a:prstGeom>
            </p:spPr>
          </p:pic>
        </mc:Fallback>
      </mc:AlternateContent>
    </p:spTree>
    <p:extLst>
      <p:ext uri="{BB962C8B-B14F-4D97-AF65-F5344CB8AC3E}">
        <p14:creationId xmlns:p14="http://schemas.microsoft.com/office/powerpoint/2010/main" val="356479704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282</a:t>
            </a:fld>
            <a:endParaRPr lang="en-AU"/>
          </a:p>
        </p:txBody>
      </p:sp>
      <p:pic>
        <p:nvPicPr>
          <p:cNvPr id="4" name="Picture 3"/>
          <p:cNvPicPr>
            <a:picLocks noChangeAspect="1"/>
          </p:cNvPicPr>
          <p:nvPr/>
        </p:nvPicPr>
        <p:blipFill>
          <a:blip r:embed="rId2"/>
          <a:stretch>
            <a:fillRect/>
          </a:stretch>
        </p:blipFill>
        <p:spPr>
          <a:xfrm>
            <a:off x="1982027" y="253714"/>
            <a:ext cx="7824633" cy="474753"/>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3331029" y="1272305"/>
            <a:ext cx="3670662" cy="1907304"/>
          </a:xfrm>
          <a:prstGeom prst="rect">
            <a:avLst/>
          </a:prstGeom>
        </p:spPr>
      </p:pic>
      <p:pic>
        <p:nvPicPr>
          <p:cNvPr id="7" name="Picture 6"/>
          <p:cNvPicPr>
            <a:picLocks noChangeAspect="1"/>
          </p:cNvPicPr>
          <p:nvPr/>
        </p:nvPicPr>
        <p:blipFill>
          <a:blip r:embed="rId4"/>
          <a:stretch>
            <a:fillRect/>
          </a:stretch>
        </p:blipFill>
        <p:spPr>
          <a:xfrm>
            <a:off x="223869" y="3440293"/>
            <a:ext cx="1435113" cy="674503"/>
          </a:xfrm>
          <a:prstGeom prst="rect">
            <a:avLst/>
          </a:prstGeom>
        </p:spPr>
      </p:pic>
      <p:pic>
        <p:nvPicPr>
          <p:cNvPr id="8" name="Picture 7"/>
          <p:cNvPicPr>
            <a:picLocks noChangeAspect="1"/>
          </p:cNvPicPr>
          <p:nvPr/>
        </p:nvPicPr>
        <p:blipFill>
          <a:blip r:embed="rId5"/>
          <a:stretch>
            <a:fillRect/>
          </a:stretch>
        </p:blipFill>
        <p:spPr>
          <a:xfrm>
            <a:off x="425903" y="4245429"/>
            <a:ext cx="11004535" cy="1662679"/>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1084680" y="789120"/>
              <a:ext cx="4886280" cy="4626000"/>
            </p14:xfrm>
          </p:contentPart>
        </mc:Choice>
        <mc:Fallback xmlns="">
          <p:pic>
            <p:nvPicPr>
              <p:cNvPr id="9" name="Ink 8"/>
              <p:cNvPicPr/>
              <p:nvPr/>
            </p:nvPicPr>
            <p:blipFill>
              <a:blip r:embed="rId7"/>
              <a:stretch>
                <a:fillRect/>
              </a:stretch>
            </p:blipFill>
            <p:spPr>
              <a:xfrm>
                <a:off x="1075320" y="779760"/>
                <a:ext cx="4905000" cy="4644720"/>
              </a:xfrm>
              <a:prstGeom prst="rect">
                <a:avLst/>
              </a:prstGeom>
            </p:spPr>
          </p:pic>
        </mc:Fallback>
      </mc:AlternateContent>
    </p:spTree>
    <p:extLst>
      <p:ext uri="{BB962C8B-B14F-4D97-AF65-F5344CB8AC3E}">
        <p14:creationId xmlns:p14="http://schemas.microsoft.com/office/powerpoint/2010/main" val="381022202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283</a:t>
            </a:fld>
            <a:endParaRPr lang="en-AU"/>
          </a:p>
        </p:txBody>
      </p:sp>
      <p:pic>
        <p:nvPicPr>
          <p:cNvPr id="4" name="Picture 3"/>
          <p:cNvPicPr>
            <a:picLocks noChangeAspect="1"/>
          </p:cNvPicPr>
          <p:nvPr/>
        </p:nvPicPr>
        <p:blipFill>
          <a:blip r:embed="rId2"/>
          <a:stretch>
            <a:fillRect/>
          </a:stretch>
        </p:blipFill>
        <p:spPr>
          <a:xfrm>
            <a:off x="519062" y="182785"/>
            <a:ext cx="7989927" cy="529453"/>
          </a:xfrm>
          <a:prstGeom prst="rect">
            <a:avLst/>
          </a:prstGeom>
        </p:spPr>
      </p:pic>
      <p:pic>
        <p:nvPicPr>
          <p:cNvPr id="5" name="Picture 4"/>
          <p:cNvPicPr>
            <a:picLocks noChangeAspect="1"/>
          </p:cNvPicPr>
          <p:nvPr/>
        </p:nvPicPr>
        <p:blipFill>
          <a:blip r:embed="rId3"/>
          <a:stretch>
            <a:fillRect/>
          </a:stretch>
        </p:blipFill>
        <p:spPr>
          <a:xfrm>
            <a:off x="1965208" y="801312"/>
            <a:ext cx="5206903" cy="1685033"/>
          </a:xfrm>
          <a:prstGeom prst="rect">
            <a:avLst/>
          </a:prstGeom>
        </p:spPr>
      </p:pic>
      <p:pic>
        <p:nvPicPr>
          <p:cNvPr id="7" name="Picture 6"/>
          <p:cNvPicPr>
            <a:picLocks noChangeAspect="1"/>
          </p:cNvPicPr>
          <p:nvPr/>
        </p:nvPicPr>
        <p:blipFill>
          <a:blip r:embed="rId4"/>
          <a:stretch>
            <a:fillRect/>
          </a:stretch>
        </p:blipFill>
        <p:spPr>
          <a:xfrm>
            <a:off x="309240" y="2848110"/>
            <a:ext cx="7880658" cy="365127"/>
          </a:xfrm>
          <a:prstGeom prst="rect">
            <a:avLst/>
          </a:prstGeom>
        </p:spPr>
      </p:pic>
      <p:pic>
        <p:nvPicPr>
          <p:cNvPr id="8" name="Picture 7"/>
          <p:cNvPicPr>
            <a:picLocks noChangeAspect="1"/>
          </p:cNvPicPr>
          <p:nvPr/>
        </p:nvPicPr>
        <p:blipFill>
          <a:blip r:embed="rId5"/>
          <a:stretch>
            <a:fillRect/>
          </a:stretch>
        </p:blipFill>
        <p:spPr>
          <a:xfrm>
            <a:off x="286465" y="3476074"/>
            <a:ext cx="3963104" cy="429217"/>
          </a:xfrm>
          <a:prstGeom prst="rect">
            <a:avLst/>
          </a:prstGeom>
        </p:spPr>
      </p:pic>
      <p:pic>
        <p:nvPicPr>
          <p:cNvPr id="11" name="Picture 10"/>
          <p:cNvPicPr>
            <a:picLocks noChangeAspect="1"/>
          </p:cNvPicPr>
          <p:nvPr/>
        </p:nvPicPr>
        <p:blipFill>
          <a:blip r:embed="rId6"/>
          <a:stretch>
            <a:fillRect/>
          </a:stretch>
        </p:blipFill>
        <p:spPr>
          <a:xfrm>
            <a:off x="4249569" y="3500251"/>
            <a:ext cx="5068389" cy="380861"/>
          </a:xfrm>
          <a:prstGeom prst="rect">
            <a:avLst/>
          </a:prstGeom>
        </p:spPr>
      </p:pic>
      <p:pic>
        <p:nvPicPr>
          <p:cNvPr id="13" name="Picture 12"/>
          <p:cNvPicPr>
            <a:picLocks noChangeAspect="1"/>
          </p:cNvPicPr>
          <p:nvPr/>
        </p:nvPicPr>
        <p:blipFill>
          <a:blip r:embed="rId7"/>
          <a:stretch>
            <a:fillRect/>
          </a:stretch>
        </p:blipFill>
        <p:spPr>
          <a:xfrm>
            <a:off x="3686185" y="4211612"/>
            <a:ext cx="5990183" cy="1916215"/>
          </a:xfrm>
          <a:prstGeom prst="rect">
            <a:avLst/>
          </a:prstGeom>
        </p:spPr>
      </p:pic>
      <p:pic>
        <p:nvPicPr>
          <p:cNvPr id="15" name="Picture 14"/>
          <p:cNvPicPr>
            <a:picLocks noChangeAspect="1"/>
          </p:cNvPicPr>
          <p:nvPr/>
        </p:nvPicPr>
        <p:blipFill>
          <a:blip r:embed="rId8"/>
          <a:stretch>
            <a:fillRect/>
          </a:stretch>
        </p:blipFill>
        <p:spPr>
          <a:xfrm>
            <a:off x="257907" y="3905291"/>
            <a:ext cx="3414602" cy="430412"/>
          </a:xfrm>
          <a:prstGeom prst="rect">
            <a:avLst/>
          </a:prstGeom>
        </p:spPr>
      </p:pic>
      <mc:AlternateContent xmlns:mc="http://schemas.openxmlformats.org/markup-compatibility/2006" xmlns:p14="http://schemas.microsoft.com/office/powerpoint/2010/main">
        <mc:Choice Requires="p14">
          <p:contentPart p14:bwMode="auto" r:id="rId9">
            <p14:nvContentPartPr>
              <p14:cNvPr id="6" name="Ink 5"/>
              <p14:cNvContentPartPr/>
              <p14:nvPr/>
            </p14:nvContentPartPr>
            <p14:xfrm>
              <a:off x="6042240" y="717480"/>
              <a:ext cx="1945800" cy="2564280"/>
            </p14:xfrm>
          </p:contentPart>
        </mc:Choice>
        <mc:Fallback xmlns="">
          <p:pic>
            <p:nvPicPr>
              <p:cNvPr id="6" name="Ink 5"/>
              <p:cNvPicPr/>
              <p:nvPr/>
            </p:nvPicPr>
            <p:blipFill>
              <a:blip r:embed="rId10"/>
              <a:stretch>
                <a:fillRect/>
              </a:stretch>
            </p:blipFill>
            <p:spPr>
              <a:xfrm>
                <a:off x="6032880" y="708120"/>
                <a:ext cx="1964520" cy="2583000"/>
              </a:xfrm>
              <a:prstGeom prst="rect">
                <a:avLst/>
              </a:prstGeom>
            </p:spPr>
          </p:pic>
        </mc:Fallback>
      </mc:AlternateContent>
    </p:spTree>
    <p:extLst>
      <p:ext uri="{BB962C8B-B14F-4D97-AF65-F5344CB8AC3E}">
        <p14:creationId xmlns:p14="http://schemas.microsoft.com/office/powerpoint/2010/main" val="965642231"/>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284</a:t>
            </a:fld>
            <a:endParaRPr lang="en-AU"/>
          </a:p>
        </p:txBody>
      </p:sp>
      <p:pic>
        <p:nvPicPr>
          <p:cNvPr id="5" name="Picture 4"/>
          <p:cNvPicPr>
            <a:picLocks noChangeAspect="1"/>
          </p:cNvPicPr>
          <p:nvPr/>
        </p:nvPicPr>
        <p:blipFill>
          <a:blip r:embed="rId2"/>
          <a:stretch>
            <a:fillRect/>
          </a:stretch>
        </p:blipFill>
        <p:spPr>
          <a:xfrm>
            <a:off x="125576" y="457202"/>
            <a:ext cx="11491204" cy="453281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715280" y="986400"/>
              <a:ext cx="2510640" cy="1156680"/>
            </p14:xfrm>
          </p:contentPart>
        </mc:Choice>
        <mc:Fallback xmlns="">
          <p:pic>
            <p:nvPicPr>
              <p:cNvPr id="4" name="Ink 3"/>
              <p:cNvPicPr/>
              <p:nvPr/>
            </p:nvPicPr>
            <p:blipFill>
              <a:blip r:embed="rId4"/>
              <a:stretch>
                <a:fillRect/>
              </a:stretch>
            </p:blipFill>
            <p:spPr>
              <a:xfrm>
                <a:off x="4705920" y="977040"/>
                <a:ext cx="2529360" cy="1175400"/>
              </a:xfrm>
              <a:prstGeom prst="rect">
                <a:avLst/>
              </a:prstGeom>
            </p:spPr>
          </p:pic>
        </mc:Fallback>
      </mc:AlternateContent>
    </p:spTree>
    <p:extLst>
      <p:ext uri="{BB962C8B-B14F-4D97-AF65-F5344CB8AC3E}">
        <p14:creationId xmlns:p14="http://schemas.microsoft.com/office/powerpoint/2010/main" val="467081165"/>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285</a:t>
            </a:fld>
            <a:endParaRPr lang="en-AU"/>
          </a:p>
        </p:txBody>
      </p:sp>
      <p:pic>
        <p:nvPicPr>
          <p:cNvPr id="4" name="Picture 3"/>
          <p:cNvPicPr>
            <a:picLocks noChangeAspect="1"/>
          </p:cNvPicPr>
          <p:nvPr/>
        </p:nvPicPr>
        <p:blipFill>
          <a:blip r:embed="rId2"/>
          <a:stretch>
            <a:fillRect/>
          </a:stretch>
        </p:blipFill>
        <p:spPr>
          <a:xfrm>
            <a:off x="436034" y="222069"/>
            <a:ext cx="9125977" cy="2553382"/>
          </a:xfrm>
          <a:prstGeom prst="rect">
            <a:avLst/>
          </a:prstGeom>
        </p:spPr>
      </p:pic>
      <p:pic>
        <p:nvPicPr>
          <p:cNvPr id="5" name="Picture 4"/>
          <p:cNvPicPr>
            <a:picLocks noChangeAspect="1"/>
          </p:cNvPicPr>
          <p:nvPr/>
        </p:nvPicPr>
        <p:blipFill>
          <a:blip r:embed="rId3"/>
          <a:stretch>
            <a:fillRect/>
          </a:stretch>
        </p:blipFill>
        <p:spPr>
          <a:xfrm>
            <a:off x="592789" y="2906080"/>
            <a:ext cx="4686170" cy="398823"/>
          </a:xfrm>
          <a:prstGeom prst="rect">
            <a:avLst/>
          </a:prstGeom>
        </p:spPr>
      </p:pic>
      <p:pic>
        <p:nvPicPr>
          <p:cNvPr id="6" name="Picture 5"/>
          <p:cNvPicPr>
            <a:picLocks noChangeAspect="1"/>
          </p:cNvPicPr>
          <p:nvPr/>
        </p:nvPicPr>
        <p:blipFill>
          <a:blip r:embed="rId4"/>
          <a:stretch>
            <a:fillRect/>
          </a:stretch>
        </p:blipFill>
        <p:spPr>
          <a:xfrm>
            <a:off x="5397499" y="2812937"/>
            <a:ext cx="2127029" cy="491966"/>
          </a:xfrm>
          <a:prstGeom prst="rect">
            <a:avLst/>
          </a:prstGeom>
        </p:spPr>
      </p:pic>
      <p:pic>
        <p:nvPicPr>
          <p:cNvPr id="7" name="Picture 6"/>
          <p:cNvPicPr>
            <a:picLocks noChangeAspect="1"/>
          </p:cNvPicPr>
          <p:nvPr/>
        </p:nvPicPr>
        <p:blipFill>
          <a:blip r:embed="rId5"/>
          <a:stretch>
            <a:fillRect/>
          </a:stretch>
        </p:blipFill>
        <p:spPr>
          <a:xfrm>
            <a:off x="592789" y="3594870"/>
            <a:ext cx="10619694" cy="1791104"/>
          </a:xfrm>
          <a:prstGeom prst="rect">
            <a:avLst/>
          </a:prstGeom>
        </p:spPr>
      </p:pic>
      <p:cxnSp>
        <p:nvCxnSpPr>
          <p:cNvPr id="8" name="Straight Connector 7"/>
          <p:cNvCxnSpPr/>
          <p:nvPr/>
        </p:nvCxnSpPr>
        <p:spPr>
          <a:xfrm>
            <a:off x="0" y="5631516"/>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4787280" y="600840"/>
              <a:ext cx="6033600" cy="3263400"/>
            </p14:xfrm>
          </p:contentPart>
        </mc:Choice>
        <mc:Fallback xmlns="">
          <p:pic>
            <p:nvPicPr>
              <p:cNvPr id="9" name="Ink 8"/>
              <p:cNvPicPr/>
              <p:nvPr/>
            </p:nvPicPr>
            <p:blipFill>
              <a:blip r:embed="rId7"/>
              <a:stretch>
                <a:fillRect/>
              </a:stretch>
            </p:blipFill>
            <p:spPr>
              <a:xfrm>
                <a:off x="4777920" y="591480"/>
                <a:ext cx="6052320" cy="3282120"/>
              </a:xfrm>
              <a:prstGeom prst="rect">
                <a:avLst/>
              </a:prstGeom>
            </p:spPr>
          </p:pic>
        </mc:Fallback>
      </mc:AlternateContent>
    </p:spTree>
    <p:extLst>
      <p:ext uri="{BB962C8B-B14F-4D97-AF65-F5344CB8AC3E}">
        <p14:creationId xmlns:p14="http://schemas.microsoft.com/office/powerpoint/2010/main" val="27111753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286</a:t>
            </a:fld>
            <a:endParaRPr lang="en-AU"/>
          </a:p>
        </p:txBody>
      </p:sp>
      <p:pic>
        <p:nvPicPr>
          <p:cNvPr id="5" name="Picture 4"/>
          <p:cNvPicPr>
            <a:picLocks noChangeAspect="1"/>
          </p:cNvPicPr>
          <p:nvPr/>
        </p:nvPicPr>
        <p:blipFill>
          <a:blip r:embed="rId2"/>
          <a:stretch>
            <a:fillRect/>
          </a:stretch>
        </p:blipFill>
        <p:spPr>
          <a:xfrm>
            <a:off x="1227907" y="662319"/>
            <a:ext cx="8829131" cy="451451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0300320" y="3801240"/>
              <a:ext cx="360" cy="360"/>
            </p14:xfrm>
          </p:contentPart>
        </mc:Choice>
        <mc:Fallback>
          <p:pic>
            <p:nvPicPr>
              <p:cNvPr id="4" name="Ink 3"/>
              <p:cNvPicPr/>
              <p:nvPr/>
            </p:nvPicPr>
            <p:blipFill>
              <a:blip r:embed="rId4"/>
              <a:stretch>
                <a:fillRect/>
              </a:stretch>
            </p:blipFill>
            <p:spPr>
              <a:xfrm>
                <a:off x="10290960" y="379188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p14:cNvContentPartPr/>
              <p14:nvPr/>
            </p14:nvContentPartPr>
            <p14:xfrm>
              <a:off x="10524600" y="5298120"/>
              <a:ext cx="360" cy="360"/>
            </p14:xfrm>
          </p:contentPart>
        </mc:Choice>
        <mc:Fallback>
          <p:pic>
            <p:nvPicPr>
              <p:cNvPr id="6" name="Ink 5"/>
              <p:cNvPicPr/>
              <p:nvPr/>
            </p:nvPicPr>
            <p:blipFill>
              <a:blip r:embed="rId6"/>
              <a:stretch>
                <a:fillRect/>
              </a:stretch>
            </p:blipFill>
            <p:spPr>
              <a:xfrm>
                <a:off x="10515240" y="5288760"/>
                <a:ext cx="19080" cy="19080"/>
              </a:xfrm>
              <a:prstGeom prst="rect">
                <a:avLst/>
              </a:prstGeom>
            </p:spPr>
          </p:pic>
        </mc:Fallback>
      </mc:AlternateContent>
    </p:spTree>
    <p:extLst>
      <p:ext uri="{BB962C8B-B14F-4D97-AF65-F5344CB8AC3E}">
        <p14:creationId xmlns:p14="http://schemas.microsoft.com/office/powerpoint/2010/main" val="750931697"/>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287</a:t>
            </a:fld>
            <a:endParaRPr lang="en-AU"/>
          </a:p>
        </p:txBody>
      </p:sp>
      <p:pic>
        <p:nvPicPr>
          <p:cNvPr id="4" name="Picture 3"/>
          <p:cNvPicPr>
            <a:picLocks noChangeAspect="1"/>
          </p:cNvPicPr>
          <p:nvPr/>
        </p:nvPicPr>
        <p:blipFill>
          <a:blip r:embed="rId2"/>
          <a:stretch>
            <a:fillRect/>
          </a:stretch>
        </p:blipFill>
        <p:spPr>
          <a:xfrm>
            <a:off x="197201" y="1020882"/>
            <a:ext cx="9437346" cy="3459678"/>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10488600" y="5118840"/>
              <a:ext cx="360" cy="360"/>
            </p14:xfrm>
          </p:contentPart>
        </mc:Choice>
        <mc:Fallback>
          <p:pic>
            <p:nvPicPr>
              <p:cNvPr id="6" name="Ink 5"/>
              <p:cNvPicPr/>
              <p:nvPr/>
            </p:nvPicPr>
            <p:blipFill>
              <a:blip r:embed="rId4"/>
              <a:stretch>
                <a:fillRect/>
              </a:stretch>
            </p:blipFill>
            <p:spPr>
              <a:xfrm>
                <a:off x="10479240" y="510948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197280" y="1676520"/>
              <a:ext cx="10309680" cy="3801600"/>
            </p14:xfrm>
          </p:contentPart>
        </mc:Choice>
        <mc:Fallback>
          <p:pic>
            <p:nvPicPr>
              <p:cNvPr id="7" name="Ink 6"/>
              <p:cNvPicPr/>
              <p:nvPr/>
            </p:nvPicPr>
            <p:blipFill>
              <a:blip r:embed="rId6"/>
              <a:stretch>
                <a:fillRect/>
              </a:stretch>
            </p:blipFill>
            <p:spPr>
              <a:xfrm>
                <a:off x="187920" y="1667160"/>
                <a:ext cx="10328400" cy="3820320"/>
              </a:xfrm>
              <a:prstGeom prst="rect">
                <a:avLst/>
              </a:prstGeom>
            </p:spPr>
          </p:pic>
        </mc:Fallback>
      </mc:AlternateContent>
    </p:spTree>
    <p:extLst>
      <p:ext uri="{BB962C8B-B14F-4D97-AF65-F5344CB8AC3E}">
        <p14:creationId xmlns:p14="http://schemas.microsoft.com/office/powerpoint/2010/main" val="421758841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288</a:t>
            </a:fld>
            <a:endParaRPr lang="en-AU"/>
          </a:p>
        </p:txBody>
      </p:sp>
      <p:pic>
        <p:nvPicPr>
          <p:cNvPr id="8" name="Picture 7"/>
          <p:cNvPicPr>
            <a:picLocks noChangeAspect="1"/>
          </p:cNvPicPr>
          <p:nvPr/>
        </p:nvPicPr>
        <p:blipFill>
          <a:blip r:embed="rId2"/>
          <a:stretch>
            <a:fillRect/>
          </a:stretch>
        </p:blipFill>
        <p:spPr>
          <a:xfrm>
            <a:off x="792615" y="3527925"/>
            <a:ext cx="7332481" cy="1317094"/>
          </a:xfrm>
          <a:prstGeom prst="rect">
            <a:avLst/>
          </a:prstGeom>
        </p:spPr>
      </p:pic>
      <p:pic>
        <p:nvPicPr>
          <p:cNvPr id="9" name="Picture 8"/>
          <p:cNvPicPr>
            <a:picLocks noChangeAspect="1"/>
          </p:cNvPicPr>
          <p:nvPr/>
        </p:nvPicPr>
        <p:blipFill>
          <a:blip r:embed="rId3"/>
          <a:stretch>
            <a:fillRect/>
          </a:stretch>
        </p:blipFill>
        <p:spPr>
          <a:xfrm>
            <a:off x="119913" y="220832"/>
            <a:ext cx="2879832" cy="630446"/>
          </a:xfrm>
          <a:prstGeom prst="rect">
            <a:avLst/>
          </a:prstGeom>
        </p:spPr>
      </p:pic>
      <p:pic>
        <p:nvPicPr>
          <p:cNvPr id="10" name="Picture 9"/>
          <p:cNvPicPr>
            <a:picLocks noChangeAspect="1"/>
          </p:cNvPicPr>
          <p:nvPr/>
        </p:nvPicPr>
        <p:blipFill>
          <a:blip r:embed="rId4"/>
          <a:stretch>
            <a:fillRect/>
          </a:stretch>
        </p:blipFill>
        <p:spPr>
          <a:xfrm>
            <a:off x="428297" y="1602068"/>
            <a:ext cx="9878532" cy="1454641"/>
          </a:xfrm>
          <a:prstGeom prst="rect">
            <a:avLst/>
          </a:prstGeom>
        </p:spPr>
      </p:pic>
      <p:cxnSp>
        <p:nvCxnSpPr>
          <p:cNvPr id="11" name="Straight Connector 10"/>
          <p:cNvCxnSpPr/>
          <p:nvPr/>
        </p:nvCxnSpPr>
        <p:spPr>
          <a:xfrm>
            <a:off x="689968" y="930892"/>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2527920" y="1299960"/>
              <a:ext cx="7387560" cy="3407040"/>
            </p14:xfrm>
          </p:contentPart>
        </mc:Choice>
        <mc:Fallback>
          <p:pic>
            <p:nvPicPr>
              <p:cNvPr id="4" name="Ink 3"/>
              <p:cNvPicPr/>
              <p:nvPr/>
            </p:nvPicPr>
            <p:blipFill>
              <a:blip r:embed="rId6"/>
              <a:stretch>
                <a:fillRect/>
              </a:stretch>
            </p:blipFill>
            <p:spPr>
              <a:xfrm>
                <a:off x="2518560" y="1290600"/>
                <a:ext cx="7406280" cy="3425760"/>
              </a:xfrm>
              <a:prstGeom prst="rect">
                <a:avLst/>
              </a:prstGeom>
            </p:spPr>
          </p:pic>
        </mc:Fallback>
      </mc:AlternateContent>
    </p:spTree>
    <p:extLst>
      <p:ext uri="{BB962C8B-B14F-4D97-AF65-F5344CB8AC3E}">
        <p14:creationId xmlns:p14="http://schemas.microsoft.com/office/powerpoint/2010/main" val="322930247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289</a:t>
            </a:fld>
            <a:endParaRPr lang="en-AU"/>
          </a:p>
        </p:txBody>
      </p:sp>
      <p:pic>
        <p:nvPicPr>
          <p:cNvPr id="6" name="Picture 5"/>
          <p:cNvPicPr>
            <a:picLocks noChangeAspect="1"/>
          </p:cNvPicPr>
          <p:nvPr/>
        </p:nvPicPr>
        <p:blipFill>
          <a:blip r:embed="rId2"/>
          <a:stretch>
            <a:fillRect/>
          </a:stretch>
        </p:blipFill>
        <p:spPr>
          <a:xfrm>
            <a:off x="286543" y="613955"/>
            <a:ext cx="11622087" cy="2717073"/>
          </a:xfrm>
          <a:prstGeom prst="rect">
            <a:avLst/>
          </a:prstGeom>
        </p:spPr>
      </p:pic>
      <p:cxnSp>
        <p:nvCxnSpPr>
          <p:cNvPr id="7" name="Straight Connector 6"/>
          <p:cNvCxnSpPr/>
          <p:nvPr/>
        </p:nvCxnSpPr>
        <p:spPr>
          <a:xfrm>
            <a:off x="0" y="4338293"/>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2169360" y="367560"/>
              <a:ext cx="8256960" cy="2833200"/>
            </p14:xfrm>
          </p:contentPart>
        </mc:Choice>
        <mc:Fallback>
          <p:pic>
            <p:nvPicPr>
              <p:cNvPr id="4" name="Ink 3"/>
              <p:cNvPicPr/>
              <p:nvPr/>
            </p:nvPicPr>
            <p:blipFill>
              <a:blip r:embed="rId4"/>
              <a:stretch>
                <a:fillRect/>
              </a:stretch>
            </p:blipFill>
            <p:spPr>
              <a:xfrm>
                <a:off x="2160000" y="358200"/>
                <a:ext cx="8275680" cy="2851920"/>
              </a:xfrm>
              <a:prstGeom prst="rect">
                <a:avLst/>
              </a:prstGeom>
            </p:spPr>
          </p:pic>
        </mc:Fallback>
      </mc:AlternateContent>
    </p:spTree>
    <p:extLst>
      <p:ext uri="{BB962C8B-B14F-4D97-AF65-F5344CB8AC3E}">
        <p14:creationId xmlns:p14="http://schemas.microsoft.com/office/powerpoint/2010/main" val="1146411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a:t>
            </a:fld>
            <a:endParaRPr lang="en-AU"/>
          </a:p>
        </p:txBody>
      </p:sp>
      <p:pic>
        <p:nvPicPr>
          <p:cNvPr id="4" name="Picture 3"/>
          <p:cNvPicPr>
            <a:picLocks noChangeAspect="1"/>
          </p:cNvPicPr>
          <p:nvPr/>
        </p:nvPicPr>
        <p:blipFill>
          <a:blip r:embed="rId2"/>
          <a:stretch>
            <a:fillRect/>
          </a:stretch>
        </p:blipFill>
        <p:spPr>
          <a:xfrm>
            <a:off x="2231052" y="396348"/>
            <a:ext cx="8734492" cy="2145106"/>
          </a:xfrm>
          <a:prstGeom prst="rect">
            <a:avLst/>
          </a:prstGeom>
        </p:spPr>
      </p:pic>
      <p:pic>
        <p:nvPicPr>
          <p:cNvPr id="5" name="Picture 4"/>
          <p:cNvPicPr>
            <a:picLocks noChangeAspect="1"/>
          </p:cNvPicPr>
          <p:nvPr/>
        </p:nvPicPr>
        <p:blipFill>
          <a:blip r:embed="rId3"/>
          <a:stretch>
            <a:fillRect/>
          </a:stretch>
        </p:blipFill>
        <p:spPr>
          <a:xfrm>
            <a:off x="87144" y="228911"/>
            <a:ext cx="2143908" cy="672350"/>
          </a:xfrm>
          <a:prstGeom prst="rect">
            <a:avLst/>
          </a:prstGeom>
        </p:spPr>
      </p:pic>
      <p:cxnSp>
        <p:nvCxnSpPr>
          <p:cNvPr id="7" name="Straight Connector 6"/>
          <p:cNvCxnSpPr/>
          <p:nvPr/>
        </p:nvCxnSpPr>
        <p:spPr>
          <a:xfrm>
            <a:off x="399245" y="786961"/>
            <a:ext cx="1519707" cy="0"/>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4"/>
          <a:stretch>
            <a:fillRect/>
          </a:stretch>
        </p:blipFill>
        <p:spPr>
          <a:xfrm>
            <a:off x="239935" y="2298950"/>
            <a:ext cx="2394263" cy="595184"/>
          </a:xfrm>
          <a:prstGeom prst="rect">
            <a:avLst/>
          </a:prstGeom>
        </p:spPr>
      </p:pic>
      <p:cxnSp>
        <p:nvCxnSpPr>
          <p:cNvPr id="8" name="Straight Connector 7"/>
          <p:cNvCxnSpPr/>
          <p:nvPr/>
        </p:nvCxnSpPr>
        <p:spPr>
          <a:xfrm>
            <a:off x="399245" y="2880279"/>
            <a:ext cx="2075645" cy="0"/>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5"/>
          <a:stretch>
            <a:fillRect/>
          </a:stretch>
        </p:blipFill>
        <p:spPr>
          <a:xfrm>
            <a:off x="239935" y="2969198"/>
            <a:ext cx="9971088" cy="2522176"/>
          </a:xfrm>
          <a:prstGeom prst="rect">
            <a:avLst/>
          </a:prstGeom>
        </p:spPr>
      </p:pic>
      <p:pic>
        <p:nvPicPr>
          <p:cNvPr id="11" name="Picture 10"/>
          <p:cNvPicPr>
            <a:picLocks noChangeAspect="1"/>
          </p:cNvPicPr>
          <p:nvPr/>
        </p:nvPicPr>
        <p:blipFill>
          <a:blip r:embed="rId6"/>
          <a:stretch>
            <a:fillRect/>
          </a:stretch>
        </p:blipFill>
        <p:spPr>
          <a:xfrm>
            <a:off x="356855" y="5401026"/>
            <a:ext cx="10453139" cy="758473"/>
          </a:xfrm>
          <a:prstGeom prst="rect">
            <a:avLst/>
          </a:prstGeom>
        </p:spPr>
      </p:pic>
    </p:spTree>
    <p:extLst>
      <p:ext uri="{BB962C8B-B14F-4D97-AF65-F5344CB8AC3E}">
        <p14:creationId xmlns:p14="http://schemas.microsoft.com/office/powerpoint/2010/main" val="2093384886"/>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290</a:t>
            </a:fld>
            <a:endParaRPr lang="en-AU"/>
          </a:p>
        </p:txBody>
      </p:sp>
      <p:pic>
        <p:nvPicPr>
          <p:cNvPr id="6" name="Picture 5"/>
          <p:cNvPicPr>
            <a:picLocks noChangeAspect="1"/>
          </p:cNvPicPr>
          <p:nvPr/>
        </p:nvPicPr>
        <p:blipFill>
          <a:blip r:embed="rId2"/>
          <a:stretch>
            <a:fillRect/>
          </a:stretch>
        </p:blipFill>
        <p:spPr>
          <a:xfrm>
            <a:off x="308091" y="261257"/>
            <a:ext cx="11082720" cy="4010297"/>
          </a:xfrm>
          <a:prstGeom prst="rect">
            <a:avLst/>
          </a:prstGeom>
        </p:spPr>
      </p:pic>
      <p:pic>
        <p:nvPicPr>
          <p:cNvPr id="7" name="Picture 6"/>
          <p:cNvPicPr>
            <a:picLocks noChangeAspect="1"/>
          </p:cNvPicPr>
          <p:nvPr/>
        </p:nvPicPr>
        <p:blipFill>
          <a:blip r:embed="rId3"/>
          <a:stretch>
            <a:fillRect/>
          </a:stretch>
        </p:blipFill>
        <p:spPr>
          <a:xfrm>
            <a:off x="457209" y="4429225"/>
            <a:ext cx="11103419" cy="818836"/>
          </a:xfrm>
          <a:prstGeom prst="rect">
            <a:avLst/>
          </a:prstGeom>
        </p:spPr>
      </p:pic>
      <p:pic>
        <p:nvPicPr>
          <p:cNvPr id="8" name="Picture 7"/>
          <p:cNvPicPr>
            <a:picLocks noChangeAspect="1"/>
          </p:cNvPicPr>
          <p:nvPr/>
        </p:nvPicPr>
        <p:blipFill>
          <a:blip r:embed="rId4"/>
          <a:stretch>
            <a:fillRect/>
          </a:stretch>
        </p:blipFill>
        <p:spPr>
          <a:xfrm>
            <a:off x="5451837" y="3560144"/>
            <a:ext cx="2617742" cy="339337"/>
          </a:xfrm>
          <a:prstGeom prst="rect">
            <a:avLst/>
          </a:prstGeom>
        </p:spPr>
      </p:pic>
      <p:pic>
        <p:nvPicPr>
          <p:cNvPr id="9" name="Picture 8"/>
          <p:cNvPicPr>
            <a:picLocks noChangeAspect="1"/>
          </p:cNvPicPr>
          <p:nvPr/>
        </p:nvPicPr>
        <p:blipFill>
          <a:blip r:embed="rId5"/>
          <a:stretch>
            <a:fillRect/>
          </a:stretch>
        </p:blipFill>
        <p:spPr>
          <a:xfrm>
            <a:off x="5595529" y="3192867"/>
            <a:ext cx="2098494" cy="334543"/>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1183320" y="511200"/>
              <a:ext cx="9924480" cy="2922840"/>
            </p14:xfrm>
          </p:contentPart>
        </mc:Choice>
        <mc:Fallback>
          <p:pic>
            <p:nvPicPr>
              <p:cNvPr id="4" name="Ink 3"/>
              <p:cNvPicPr/>
              <p:nvPr/>
            </p:nvPicPr>
            <p:blipFill>
              <a:blip r:embed="rId7"/>
              <a:stretch>
                <a:fillRect/>
              </a:stretch>
            </p:blipFill>
            <p:spPr>
              <a:xfrm>
                <a:off x="1173960" y="501840"/>
                <a:ext cx="9943200" cy="2941560"/>
              </a:xfrm>
              <a:prstGeom prst="rect">
                <a:avLst/>
              </a:prstGeom>
            </p:spPr>
          </p:pic>
        </mc:Fallback>
      </mc:AlternateContent>
    </p:spTree>
    <p:extLst>
      <p:ext uri="{BB962C8B-B14F-4D97-AF65-F5344CB8AC3E}">
        <p14:creationId xmlns:p14="http://schemas.microsoft.com/office/powerpoint/2010/main" val="2736950155"/>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291</a:t>
            </a:fld>
            <a:endParaRPr lang="en-AU"/>
          </a:p>
        </p:txBody>
      </p:sp>
      <p:pic>
        <p:nvPicPr>
          <p:cNvPr id="5" name="Picture 4"/>
          <p:cNvPicPr>
            <a:picLocks noChangeAspect="1"/>
          </p:cNvPicPr>
          <p:nvPr/>
        </p:nvPicPr>
        <p:blipFill>
          <a:blip r:embed="rId2"/>
          <a:stretch>
            <a:fillRect/>
          </a:stretch>
        </p:blipFill>
        <p:spPr>
          <a:xfrm>
            <a:off x="117565" y="1014652"/>
            <a:ext cx="7452088" cy="2838891"/>
          </a:xfrm>
          <a:prstGeom prst="rect">
            <a:avLst/>
          </a:prstGeom>
        </p:spPr>
      </p:pic>
      <p:sp>
        <p:nvSpPr>
          <p:cNvPr id="7" name="TextBox 6"/>
          <p:cNvSpPr txBox="1"/>
          <p:nvPr/>
        </p:nvSpPr>
        <p:spPr>
          <a:xfrm>
            <a:off x="641339" y="274320"/>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473296" y="3853543"/>
            <a:ext cx="2355945" cy="444518"/>
          </a:xfrm>
          <a:prstGeom prst="rect">
            <a:avLst/>
          </a:prstGeom>
        </p:spPr>
      </p:pic>
      <p:cxnSp>
        <p:nvCxnSpPr>
          <p:cNvPr id="9" name="Straight Connector 8"/>
          <p:cNvCxnSpPr/>
          <p:nvPr/>
        </p:nvCxnSpPr>
        <p:spPr>
          <a:xfrm>
            <a:off x="641339" y="4298061"/>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322560" y="2187720"/>
              <a:ext cx="5684040" cy="421560"/>
            </p14:xfrm>
          </p:contentPart>
        </mc:Choice>
        <mc:Fallback>
          <p:pic>
            <p:nvPicPr>
              <p:cNvPr id="4" name="Ink 3"/>
              <p:cNvPicPr/>
              <p:nvPr/>
            </p:nvPicPr>
            <p:blipFill>
              <a:blip r:embed="rId5"/>
              <a:stretch>
                <a:fillRect/>
              </a:stretch>
            </p:blipFill>
            <p:spPr>
              <a:xfrm>
                <a:off x="313200" y="2178360"/>
                <a:ext cx="5702760" cy="440280"/>
              </a:xfrm>
              <a:prstGeom prst="rect">
                <a:avLst/>
              </a:prstGeom>
            </p:spPr>
          </p:pic>
        </mc:Fallback>
      </mc:AlternateContent>
    </p:spTree>
    <p:extLst>
      <p:ext uri="{BB962C8B-B14F-4D97-AF65-F5344CB8AC3E}">
        <p14:creationId xmlns:p14="http://schemas.microsoft.com/office/powerpoint/2010/main" val="1759868003"/>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292</a:t>
            </a:fld>
            <a:endParaRPr lang="en-AU"/>
          </a:p>
        </p:txBody>
      </p:sp>
      <p:pic>
        <p:nvPicPr>
          <p:cNvPr id="4" name="Picture 3"/>
          <p:cNvPicPr>
            <a:picLocks noChangeAspect="1"/>
          </p:cNvPicPr>
          <p:nvPr/>
        </p:nvPicPr>
        <p:blipFill>
          <a:blip r:embed="rId2"/>
          <a:stretch>
            <a:fillRect/>
          </a:stretch>
        </p:blipFill>
        <p:spPr>
          <a:xfrm>
            <a:off x="418012" y="296886"/>
            <a:ext cx="9100729" cy="5889602"/>
          </a:xfrm>
          <a:prstGeom prst="rect">
            <a:avLst/>
          </a:prstGeom>
        </p:spPr>
      </p:pic>
      <p:cxnSp>
        <p:nvCxnSpPr>
          <p:cNvPr id="5" name="Straight Connector 4"/>
          <p:cNvCxnSpPr/>
          <p:nvPr/>
        </p:nvCxnSpPr>
        <p:spPr>
          <a:xfrm>
            <a:off x="0" y="6122598"/>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1272960" y="116640"/>
              <a:ext cx="9099720" cy="5424120"/>
            </p14:xfrm>
          </p:contentPart>
        </mc:Choice>
        <mc:Fallback>
          <p:pic>
            <p:nvPicPr>
              <p:cNvPr id="6" name="Ink 5"/>
              <p:cNvPicPr/>
              <p:nvPr/>
            </p:nvPicPr>
            <p:blipFill>
              <a:blip r:embed="rId4"/>
              <a:stretch>
                <a:fillRect/>
              </a:stretch>
            </p:blipFill>
            <p:spPr>
              <a:xfrm>
                <a:off x="1263600" y="107280"/>
                <a:ext cx="9118440" cy="5442840"/>
              </a:xfrm>
              <a:prstGeom prst="rect">
                <a:avLst/>
              </a:prstGeom>
            </p:spPr>
          </p:pic>
        </mc:Fallback>
      </mc:AlternateContent>
    </p:spTree>
    <p:extLst>
      <p:ext uri="{BB962C8B-B14F-4D97-AF65-F5344CB8AC3E}">
        <p14:creationId xmlns:p14="http://schemas.microsoft.com/office/powerpoint/2010/main" val="4040284813"/>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293</a:t>
            </a:fld>
            <a:endParaRPr lang="en-AU"/>
          </a:p>
        </p:txBody>
      </p:sp>
      <p:pic>
        <p:nvPicPr>
          <p:cNvPr id="4" name="Picture 3"/>
          <p:cNvPicPr>
            <a:picLocks noChangeAspect="1"/>
          </p:cNvPicPr>
          <p:nvPr/>
        </p:nvPicPr>
        <p:blipFill>
          <a:blip r:embed="rId2"/>
          <a:stretch>
            <a:fillRect/>
          </a:stretch>
        </p:blipFill>
        <p:spPr>
          <a:xfrm>
            <a:off x="327934" y="104503"/>
            <a:ext cx="5529669" cy="1134291"/>
          </a:xfrm>
          <a:prstGeom prst="rect">
            <a:avLst/>
          </a:prstGeom>
        </p:spPr>
      </p:pic>
      <p:cxnSp>
        <p:nvCxnSpPr>
          <p:cNvPr id="5" name="Straight Connector 4"/>
          <p:cNvCxnSpPr/>
          <p:nvPr/>
        </p:nvCxnSpPr>
        <p:spPr>
          <a:xfrm flipV="1">
            <a:off x="497647" y="1384663"/>
            <a:ext cx="5132444" cy="26507"/>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7" name="Picture 6"/>
          <p:cNvPicPr>
            <a:picLocks noChangeAspect="1"/>
          </p:cNvPicPr>
          <p:nvPr/>
        </p:nvPicPr>
        <p:blipFill>
          <a:blip r:embed="rId3"/>
          <a:stretch>
            <a:fillRect/>
          </a:stretch>
        </p:blipFill>
        <p:spPr>
          <a:xfrm>
            <a:off x="188794" y="1715321"/>
            <a:ext cx="9711664" cy="4419133"/>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174320" y="4581000"/>
              <a:ext cx="5737680" cy="1623240"/>
            </p14:xfrm>
          </p:contentPart>
        </mc:Choice>
        <mc:Fallback>
          <p:pic>
            <p:nvPicPr>
              <p:cNvPr id="6" name="Ink 5"/>
              <p:cNvPicPr/>
              <p:nvPr/>
            </p:nvPicPr>
            <p:blipFill>
              <a:blip r:embed="rId5"/>
              <a:stretch>
                <a:fillRect/>
              </a:stretch>
            </p:blipFill>
            <p:spPr>
              <a:xfrm>
                <a:off x="1164960" y="4571640"/>
                <a:ext cx="5756400" cy="1641960"/>
              </a:xfrm>
              <a:prstGeom prst="rect">
                <a:avLst/>
              </a:prstGeom>
            </p:spPr>
          </p:pic>
        </mc:Fallback>
      </mc:AlternateContent>
    </p:spTree>
    <p:extLst>
      <p:ext uri="{BB962C8B-B14F-4D97-AF65-F5344CB8AC3E}">
        <p14:creationId xmlns:p14="http://schemas.microsoft.com/office/powerpoint/2010/main" val="22091842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294</a:t>
            </a:fld>
            <a:endParaRPr lang="en-AU"/>
          </a:p>
        </p:txBody>
      </p:sp>
      <p:pic>
        <p:nvPicPr>
          <p:cNvPr id="4" name="Picture 3"/>
          <p:cNvPicPr>
            <a:picLocks noChangeAspect="1"/>
          </p:cNvPicPr>
          <p:nvPr/>
        </p:nvPicPr>
        <p:blipFill>
          <a:blip r:embed="rId2"/>
          <a:stretch>
            <a:fillRect/>
          </a:stretch>
        </p:blipFill>
        <p:spPr>
          <a:xfrm>
            <a:off x="569118" y="859095"/>
            <a:ext cx="7234237" cy="2769487"/>
          </a:xfrm>
          <a:prstGeom prst="rect">
            <a:avLst/>
          </a:prstGeom>
        </p:spPr>
      </p:pic>
      <p:sp>
        <p:nvSpPr>
          <p:cNvPr id="6" name="TextBox 5"/>
          <p:cNvSpPr txBox="1"/>
          <p:nvPr/>
        </p:nvSpPr>
        <p:spPr>
          <a:xfrm>
            <a:off x="641339" y="274320"/>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900440" y="1380600"/>
              <a:ext cx="4222800" cy="2214720"/>
            </p14:xfrm>
          </p:contentPart>
        </mc:Choice>
        <mc:Fallback>
          <p:pic>
            <p:nvPicPr>
              <p:cNvPr id="5" name="Ink 4"/>
              <p:cNvPicPr/>
              <p:nvPr/>
            </p:nvPicPr>
            <p:blipFill>
              <a:blip r:embed="rId4"/>
              <a:stretch>
                <a:fillRect/>
              </a:stretch>
            </p:blipFill>
            <p:spPr>
              <a:xfrm>
                <a:off x="1891080" y="1371240"/>
                <a:ext cx="4241520" cy="2233440"/>
              </a:xfrm>
              <a:prstGeom prst="rect">
                <a:avLst/>
              </a:prstGeom>
            </p:spPr>
          </p:pic>
        </mc:Fallback>
      </mc:AlternateContent>
    </p:spTree>
    <p:extLst>
      <p:ext uri="{BB962C8B-B14F-4D97-AF65-F5344CB8AC3E}">
        <p14:creationId xmlns:p14="http://schemas.microsoft.com/office/powerpoint/2010/main" val="91414080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295</a:t>
            </a:fld>
            <a:endParaRPr lang="en-AU"/>
          </a:p>
        </p:txBody>
      </p:sp>
      <p:pic>
        <p:nvPicPr>
          <p:cNvPr id="4" name="Picture 3"/>
          <p:cNvPicPr>
            <a:picLocks noChangeAspect="1"/>
          </p:cNvPicPr>
          <p:nvPr/>
        </p:nvPicPr>
        <p:blipFill>
          <a:blip r:embed="rId2"/>
          <a:stretch>
            <a:fillRect/>
          </a:stretch>
        </p:blipFill>
        <p:spPr>
          <a:xfrm>
            <a:off x="214447" y="297209"/>
            <a:ext cx="2567941" cy="570654"/>
          </a:xfrm>
          <a:prstGeom prst="rect">
            <a:avLst/>
          </a:prstGeom>
        </p:spPr>
      </p:pic>
      <p:cxnSp>
        <p:nvCxnSpPr>
          <p:cNvPr id="5" name="Straight Connector 4"/>
          <p:cNvCxnSpPr/>
          <p:nvPr/>
        </p:nvCxnSpPr>
        <p:spPr>
          <a:xfrm flipV="1">
            <a:off x="481188" y="867863"/>
            <a:ext cx="2034457" cy="38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3"/>
          <a:stretch>
            <a:fillRect/>
          </a:stretch>
        </p:blipFill>
        <p:spPr>
          <a:xfrm>
            <a:off x="481188" y="1396061"/>
            <a:ext cx="7330401" cy="573845"/>
          </a:xfrm>
          <a:prstGeom prst="rect">
            <a:avLst/>
          </a:prstGeom>
        </p:spPr>
      </p:pic>
      <p:pic>
        <p:nvPicPr>
          <p:cNvPr id="9" name="Picture 8"/>
          <p:cNvPicPr>
            <a:picLocks noChangeAspect="1"/>
          </p:cNvPicPr>
          <p:nvPr/>
        </p:nvPicPr>
        <p:blipFill>
          <a:blip r:embed="rId4"/>
          <a:stretch>
            <a:fillRect/>
          </a:stretch>
        </p:blipFill>
        <p:spPr>
          <a:xfrm>
            <a:off x="481188" y="2386284"/>
            <a:ext cx="7757937" cy="1741226"/>
          </a:xfrm>
          <a:prstGeom prst="rect">
            <a:avLst/>
          </a:prstGeom>
        </p:spPr>
      </p:pic>
      <p:cxnSp>
        <p:nvCxnSpPr>
          <p:cNvPr id="10" name="Straight Connector 9"/>
          <p:cNvCxnSpPr/>
          <p:nvPr/>
        </p:nvCxnSpPr>
        <p:spPr>
          <a:xfrm>
            <a:off x="0" y="4319924"/>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6" name="Ink 5"/>
              <p14:cNvContentPartPr/>
              <p14:nvPr/>
            </p14:nvContentPartPr>
            <p14:xfrm>
              <a:off x="2940480" y="1425600"/>
              <a:ext cx="5056560" cy="2626920"/>
            </p14:xfrm>
          </p:contentPart>
        </mc:Choice>
        <mc:Fallback>
          <p:pic>
            <p:nvPicPr>
              <p:cNvPr id="6" name="Ink 5"/>
              <p:cNvPicPr/>
              <p:nvPr/>
            </p:nvPicPr>
            <p:blipFill>
              <a:blip r:embed="rId6"/>
              <a:stretch>
                <a:fillRect/>
              </a:stretch>
            </p:blipFill>
            <p:spPr>
              <a:xfrm>
                <a:off x="2931120" y="1416240"/>
                <a:ext cx="5075280" cy="2645640"/>
              </a:xfrm>
              <a:prstGeom prst="rect">
                <a:avLst/>
              </a:prstGeom>
            </p:spPr>
          </p:pic>
        </mc:Fallback>
      </mc:AlternateContent>
    </p:spTree>
    <p:extLst>
      <p:ext uri="{BB962C8B-B14F-4D97-AF65-F5344CB8AC3E}">
        <p14:creationId xmlns:p14="http://schemas.microsoft.com/office/powerpoint/2010/main" val="399129303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296</a:t>
            </a:fld>
            <a:endParaRPr lang="en-AU"/>
          </a:p>
        </p:txBody>
      </p:sp>
      <p:pic>
        <p:nvPicPr>
          <p:cNvPr id="4" name="Picture 3"/>
          <p:cNvPicPr>
            <a:picLocks noChangeAspect="1"/>
          </p:cNvPicPr>
          <p:nvPr/>
        </p:nvPicPr>
        <p:blipFill>
          <a:blip r:embed="rId2"/>
          <a:stretch>
            <a:fillRect/>
          </a:stretch>
        </p:blipFill>
        <p:spPr>
          <a:xfrm>
            <a:off x="496389" y="1101052"/>
            <a:ext cx="8386354" cy="3138555"/>
          </a:xfrm>
          <a:prstGeom prst="rect">
            <a:avLst/>
          </a:prstGeom>
        </p:spPr>
      </p:pic>
      <p:sp>
        <p:nvSpPr>
          <p:cNvPr id="5" name="TextBox 4"/>
          <p:cNvSpPr txBox="1"/>
          <p:nvPr/>
        </p:nvSpPr>
        <p:spPr>
          <a:xfrm>
            <a:off x="641339" y="274320"/>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3531960" y="762120"/>
              <a:ext cx="4411080" cy="3505680"/>
            </p14:xfrm>
          </p:contentPart>
        </mc:Choice>
        <mc:Fallback>
          <p:pic>
            <p:nvPicPr>
              <p:cNvPr id="6" name="Ink 5"/>
              <p:cNvPicPr/>
              <p:nvPr/>
            </p:nvPicPr>
            <p:blipFill>
              <a:blip r:embed="rId4"/>
              <a:stretch>
                <a:fillRect/>
              </a:stretch>
            </p:blipFill>
            <p:spPr>
              <a:xfrm>
                <a:off x="3522600" y="752760"/>
                <a:ext cx="4429800" cy="3524400"/>
              </a:xfrm>
              <a:prstGeom prst="rect">
                <a:avLst/>
              </a:prstGeom>
            </p:spPr>
          </p:pic>
        </mc:Fallback>
      </mc:AlternateContent>
    </p:spTree>
    <p:extLst>
      <p:ext uri="{BB962C8B-B14F-4D97-AF65-F5344CB8AC3E}">
        <p14:creationId xmlns:p14="http://schemas.microsoft.com/office/powerpoint/2010/main" val="217678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297</a:t>
            </a:fld>
            <a:endParaRPr lang="en-AU"/>
          </a:p>
        </p:txBody>
      </p:sp>
      <p:pic>
        <p:nvPicPr>
          <p:cNvPr id="4" name="Picture 3"/>
          <p:cNvPicPr>
            <a:picLocks noChangeAspect="1"/>
          </p:cNvPicPr>
          <p:nvPr/>
        </p:nvPicPr>
        <p:blipFill>
          <a:blip r:embed="rId2"/>
          <a:stretch>
            <a:fillRect/>
          </a:stretch>
        </p:blipFill>
        <p:spPr>
          <a:xfrm>
            <a:off x="535579" y="644276"/>
            <a:ext cx="7656058" cy="465135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721160" y="1550880"/>
              <a:ext cx="6042600" cy="3756600"/>
            </p14:xfrm>
          </p:contentPart>
        </mc:Choice>
        <mc:Fallback>
          <p:pic>
            <p:nvPicPr>
              <p:cNvPr id="5" name="Ink 4"/>
              <p:cNvPicPr/>
              <p:nvPr/>
            </p:nvPicPr>
            <p:blipFill>
              <a:blip r:embed="rId4"/>
              <a:stretch>
                <a:fillRect/>
              </a:stretch>
            </p:blipFill>
            <p:spPr>
              <a:xfrm>
                <a:off x="1711800" y="1541520"/>
                <a:ext cx="6061320" cy="3775320"/>
              </a:xfrm>
              <a:prstGeom prst="rect">
                <a:avLst/>
              </a:prstGeom>
            </p:spPr>
          </p:pic>
        </mc:Fallback>
      </mc:AlternateContent>
    </p:spTree>
    <p:extLst>
      <p:ext uri="{BB962C8B-B14F-4D97-AF65-F5344CB8AC3E}">
        <p14:creationId xmlns:p14="http://schemas.microsoft.com/office/powerpoint/2010/main" val="813683416"/>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298</a:t>
            </a:fld>
            <a:endParaRPr lang="en-AU"/>
          </a:p>
        </p:txBody>
      </p:sp>
      <p:pic>
        <p:nvPicPr>
          <p:cNvPr id="5" name="Picture 4"/>
          <p:cNvPicPr>
            <a:picLocks noChangeAspect="1"/>
          </p:cNvPicPr>
          <p:nvPr/>
        </p:nvPicPr>
        <p:blipFill>
          <a:blip r:embed="rId2"/>
          <a:stretch>
            <a:fillRect/>
          </a:stretch>
        </p:blipFill>
        <p:spPr>
          <a:xfrm>
            <a:off x="509451" y="875213"/>
            <a:ext cx="10154606" cy="813298"/>
          </a:xfrm>
          <a:prstGeom prst="rect">
            <a:avLst/>
          </a:prstGeom>
        </p:spPr>
      </p:pic>
      <p:pic>
        <p:nvPicPr>
          <p:cNvPr id="6" name="Picture 5"/>
          <p:cNvPicPr>
            <a:picLocks noChangeAspect="1"/>
          </p:cNvPicPr>
          <p:nvPr/>
        </p:nvPicPr>
        <p:blipFill>
          <a:blip r:embed="rId3"/>
          <a:stretch>
            <a:fillRect/>
          </a:stretch>
        </p:blipFill>
        <p:spPr>
          <a:xfrm>
            <a:off x="509451" y="2460476"/>
            <a:ext cx="8360229" cy="1144872"/>
          </a:xfrm>
          <a:prstGeom prst="rect">
            <a:avLst/>
          </a:prstGeom>
        </p:spPr>
      </p:pic>
      <p:cxnSp>
        <p:nvCxnSpPr>
          <p:cNvPr id="7" name="Straight Connector 6"/>
          <p:cNvCxnSpPr/>
          <p:nvPr/>
        </p:nvCxnSpPr>
        <p:spPr>
          <a:xfrm>
            <a:off x="0" y="3797410"/>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3944520" y="493200"/>
              <a:ext cx="7171920" cy="2815200"/>
            </p14:xfrm>
          </p:contentPart>
        </mc:Choice>
        <mc:Fallback>
          <p:pic>
            <p:nvPicPr>
              <p:cNvPr id="4" name="Ink 3"/>
              <p:cNvPicPr/>
              <p:nvPr/>
            </p:nvPicPr>
            <p:blipFill>
              <a:blip r:embed="rId5"/>
              <a:stretch>
                <a:fillRect/>
              </a:stretch>
            </p:blipFill>
            <p:spPr>
              <a:xfrm>
                <a:off x="3935160" y="483840"/>
                <a:ext cx="7190640" cy="2833920"/>
              </a:xfrm>
              <a:prstGeom prst="rect">
                <a:avLst/>
              </a:prstGeom>
            </p:spPr>
          </p:pic>
        </mc:Fallback>
      </mc:AlternateContent>
    </p:spTree>
    <p:extLst>
      <p:ext uri="{BB962C8B-B14F-4D97-AF65-F5344CB8AC3E}">
        <p14:creationId xmlns:p14="http://schemas.microsoft.com/office/powerpoint/2010/main" val="2909125495"/>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299</a:t>
            </a:fld>
            <a:endParaRPr lang="en-AU"/>
          </a:p>
        </p:txBody>
      </p:sp>
      <p:sp>
        <p:nvSpPr>
          <p:cNvPr id="7" name="Rounded Rectangle 6"/>
          <p:cNvSpPr/>
          <p:nvPr/>
        </p:nvSpPr>
        <p:spPr>
          <a:xfrm>
            <a:off x="347832" y="1092733"/>
            <a:ext cx="11103429" cy="2743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586611" y="1424454"/>
            <a:ext cx="10625872" cy="187075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1510640" y="215280"/>
              <a:ext cx="360" cy="360"/>
            </p14:xfrm>
          </p:contentPart>
        </mc:Choice>
        <mc:Fallback>
          <p:pic>
            <p:nvPicPr>
              <p:cNvPr id="4" name="Ink 3"/>
              <p:cNvPicPr/>
              <p:nvPr/>
            </p:nvPicPr>
            <p:blipFill>
              <a:blip r:embed="rId4"/>
              <a:stretch>
                <a:fillRect/>
              </a:stretch>
            </p:blipFill>
            <p:spPr>
              <a:xfrm>
                <a:off x="11501280" y="205920"/>
                <a:ext cx="19080" cy="19080"/>
              </a:xfrm>
              <a:prstGeom prst="rect">
                <a:avLst/>
              </a:prstGeom>
            </p:spPr>
          </p:pic>
        </mc:Fallback>
      </mc:AlternateContent>
    </p:spTree>
    <p:extLst>
      <p:ext uri="{BB962C8B-B14F-4D97-AF65-F5344CB8AC3E}">
        <p14:creationId xmlns:p14="http://schemas.microsoft.com/office/powerpoint/2010/main" val="2137102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a:t>
            </a:fld>
            <a:endParaRPr lang="en-AU"/>
          </a:p>
        </p:txBody>
      </p:sp>
      <p:pic>
        <p:nvPicPr>
          <p:cNvPr id="6" name="Picture 5"/>
          <p:cNvPicPr>
            <a:picLocks noChangeAspect="1"/>
          </p:cNvPicPr>
          <p:nvPr/>
        </p:nvPicPr>
        <p:blipFill>
          <a:blip r:embed="rId2"/>
          <a:stretch>
            <a:fillRect/>
          </a:stretch>
        </p:blipFill>
        <p:spPr>
          <a:xfrm>
            <a:off x="586217" y="244700"/>
            <a:ext cx="8314426" cy="777494"/>
          </a:xfrm>
          <a:prstGeom prst="rect">
            <a:avLst/>
          </a:prstGeom>
        </p:spPr>
      </p:pic>
      <p:pic>
        <p:nvPicPr>
          <p:cNvPr id="7" name="Picture 6"/>
          <p:cNvPicPr>
            <a:picLocks noChangeAspect="1"/>
          </p:cNvPicPr>
          <p:nvPr/>
        </p:nvPicPr>
        <p:blipFill>
          <a:blip r:embed="rId3"/>
          <a:stretch>
            <a:fillRect/>
          </a:stretch>
        </p:blipFill>
        <p:spPr>
          <a:xfrm>
            <a:off x="378996" y="1353416"/>
            <a:ext cx="10628759" cy="1159501"/>
          </a:xfrm>
          <a:prstGeom prst="rect">
            <a:avLst/>
          </a:prstGeom>
        </p:spPr>
      </p:pic>
      <p:pic>
        <p:nvPicPr>
          <p:cNvPr id="8" name="Picture 7"/>
          <p:cNvPicPr>
            <a:picLocks noChangeAspect="1"/>
          </p:cNvPicPr>
          <p:nvPr/>
        </p:nvPicPr>
        <p:blipFill>
          <a:blip r:embed="rId4"/>
          <a:stretch>
            <a:fillRect/>
          </a:stretch>
        </p:blipFill>
        <p:spPr>
          <a:xfrm>
            <a:off x="586217" y="2844139"/>
            <a:ext cx="2695402" cy="431731"/>
          </a:xfrm>
          <a:prstGeom prst="rect">
            <a:avLst/>
          </a:prstGeom>
        </p:spPr>
      </p:pic>
      <p:pic>
        <p:nvPicPr>
          <p:cNvPr id="9" name="Picture 8"/>
          <p:cNvPicPr>
            <a:picLocks noChangeAspect="1"/>
          </p:cNvPicPr>
          <p:nvPr/>
        </p:nvPicPr>
        <p:blipFill>
          <a:blip r:embed="rId5"/>
          <a:stretch>
            <a:fillRect/>
          </a:stretch>
        </p:blipFill>
        <p:spPr>
          <a:xfrm>
            <a:off x="378996" y="3515161"/>
            <a:ext cx="8749564" cy="1500691"/>
          </a:xfrm>
          <a:prstGeom prst="rect">
            <a:avLst/>
          </a:prstGeom>
        </p:spPr>
      </p:pic>
      <p:pic>
        <p:nvPicPr>
          <p:cNvPr id="11" name="Picture 10"/>
          <p:cNvPicPr>
            <a:picLocks noChangeAspect="1"/>
          </p:cNvPicPr>
          <p:nvPr/>
        </p:nvPicPr>
        <p:blipFill>
          <a:blip r:embed="rId6"/>
          <a:stretch>
            <a:fillRect/>
          </a:stretch>
        </p:blipFill>
        <p:spPr>
          <a:xfrm>
            <a:off x="447777" y="5255143"/>
            <a:ext cx="10108693" cy="819181"/>
          </a:xfrm>
          <a:prstGeom prst="rect">
            <a:avLst/>
          </a:prstGeom>
        </p:spPr>
      </p:pic>
      <p:sp>
        <p:nvSpPr>
          <p:cNvPr id="13" name="Rectangle 12"/>
          <p:cNvSpPr/>
          <p:nvPr/>
        </p:nvSpPr>
        <p:spPr>
          <a:xfrm>
            <a:off x="586217" y="5255143"/>
            <a:ext cx="173637" cy="41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endParaRPr lang="en-AU" sz="2000" dirty="0">
              <a:solidFill>
                <a:schemeClr val="tx1"/>
              </a:solidFill>
            </a:endParaRPr>
          </a:p>
        </p:txBody>
      </p:sp>
      <p:cxnSp>
        <p:nvCxnSpPr>
          <p:cNvPr id="5" name="Straight Connector 4"/>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1395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a:t>
            </a:fld>
            <a:endParaRPr lang="en-AU"/>
          </a:p>
        </p:txBody>
      </p:sp>
      <p:pic>
        <p:nvPicPr>
          <p:cNvPr id="4" name="Picture 3"/>
          <p:cNvPicPr>
            <a:picLocks noChangeAspect="1"/>
          </p:cNvPicPr>
          <p:nvPr/>
        </p:nvPicPr>
        <p:blipFill>
          <a:blip r:embed="rId2"/>
          <a:stretch>
            <a:fillRect/>
          </a:stretch>
        </p:blipFill>
        <p:spPr>
          <a:xfrm>
            <a:off x="127749" y="139700"/>
            <a:ext cx="3143871" cy="801687"/>
          </a:xfrm>
          <a:prstGeom prst="rect">
            <a:avLst/>
          </a:prstGeom>
        </p:spPr>
      </p:pic>
      <p:cxnSp>
        <p:nvCxnSpPr>
          <p:cNvPr id="5" name="Straight Connector 4"/>
          <p:cNvCxnSpPr/>
          <p:nvPr/>
        </p:nvCxnSpPr>
        <p:spPr>
          <a:xfrm flipV="1">
            <a:off x="266700" y="827087"/>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stretch>
            <a:fillRect/>
          </a:stretch>
        </p:blipFill>
        <p:spPr>
          <a:xfrm>
            <a:off x="266700" y="941386"/>
            <a:ext cx="11590707" cy="1852613"/>
          </a:xfrm>
          <a:prstGeom prst="rect">
            <a:avLst/>
          </a:prstGeom>
        </p:spPr>
      </p:pic>
      <p:pic>
        <p:nvPicPr>
          <p:cNvPr id="8" name="Picture 7"/>
          <p:cNvPicPr>
            <a:picLocks noChangeAspect="1"/>
          </p:cNvPicPr>
          <p:nvPr/>
        </p:nvPicPr>
        <p:blipFill>
          <a:blip r:embed="rId4"/>
          <a:stretch>
            <a:fillRect/>
          </a:stretch>
        </p:blipFill>
        <p:spPr>
          <a:xfrm>
            <a:off x="266700" y="2793999"/>
            <a:ext cx="7416800" cy="3212466"/>
          </a:xfrm>
          <a:prstGeom prst="rect">
            <a:avLst/>
          </a:prstGeom>
        </p:spPr>
      </p:pic>
    </p:spTree>
    <p:extLst>
      <p:ext uri="{BB962C8B-B14F-4D97-AF65-F5344CB8AC3E}">
        <p14:creationId xmlns:p14="http://schemas.microsoft.com/office/powerpoint/2010/main" val="3586375268"/>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300</a:t>
            </a:fld>
            <a:endParaRPr lang="en-AU"/>
          </a:p>
        </p:txBody>
      </p:sp>
      <p:pic>
        <p:nvPicPr>
          <p:cNvPr id="4" name="Picture 3"/>
          <p:cNvPicPr>
            <a:picLocks noChangeAspect="1"/>
          </p:cNvPicPr>
          <p:nvPr/>
        </p:nvPicPr>
        <p:blipFill>
          <a:blip r:embed="rId2"/>
          <a:stretch>
            <a:fillRect/>
          </a:stretch>
        </p:blipFill>
        <p:spPr>
          <a:xfrm>
            <a:off x="264541" y="966651"/>
            <a:ext cx="11180994" cy="1355272"/>
          </a:xfrm>
          <a:prstGeom prst="rect">
            <a:avLst/>
          </a:prstGeom>
        </p:spPr>
      </p:pic>
      <p:sp>
        <p:nvSpPr>
          <p:cNvPr id="6" name="TextBox 5"/>
          <p:cNvSpPr txBox="1"/>
          <p:nvPr/>
        </p:nvSpPr>
        <p:spPr>
          <a:xfrm>
            <a:off x="353522" y="250487"/>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264541" y="2985090"/>
            <a:ext cx="10318844" cy="1988034"/>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995040" y="681480"/>
              <a:ext cx="8095680" cy="4276440"/>
            </p14:xfrm>
          </p:contentPart>
        </mc:Choice>
        <mc:Fallback>
          <p:pic>
            <p:nvPicPr>
              <p:cNvPr id="5" name="Ink 4"/>
              <p:cNvPicPr/>
              <p:nvPr/>
            </p:nvPicPr>
            <p:blipFill>
              <a:blip r:embed="rId5"/>
              <a:stretch>
                <a:fillRect/>
              </a:stretch>
            </p:blipFill>
            <p:spPr>
              <a:xfrm>
                <a:off x="985680" y="672120"/>
                <a:ext cx="8114400" cy="4295160"/>
              </a:xfrm>
              <a:prstGeom prst="rect">
                <a:avLst/>
              </a:prstGeom>
            </p:spPr>
          </p:pic>
        </mc:Fallback>
      </mc:AlternateContent>
    </p:spTree>
    <p:extLst>
      <p:ext uri="{BB962C8B-B14F-4D97-AF65-F5344CB8AC3E}">
        <p14:creationId xmlns:p14="http://schemas.microsoft.com/office/powerpoint/2010/main" val="421979889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301</a:t>
            </a:fld>
            <a:endParaRPr lang="en-AU"/>
          </a:p>
        </p:txBody>
      </p:sp>
      <p:pic>
        <p:nvPicPr>
          <p:cNvPr id="4" name="Picture 3"/>
          <p:cNvPicPr>
            <a:picLocks noChangeAspect="1"/>
          </p:cNvPicPr>
          <p:nvPr/>
        </p:nvPicPr>
        <p:blipFill>
          <a:blip r:embed="rId2"/>
          <a:stretch>
            <a:fillRect/>
          </a:stretch>
        </p:blipFill>
        <p:spPr>
          <a:xfrm>
            <a:off x="302579" y="548641"/>
            <a:ext cx="10909904" cy="3749040"/>
          </a:xfrm>
          <a:prstGeom prst="rect">
            <a:avLst/>
          </a:prstGeom>
        </p:spPr>
      </p:pic>
      <p:cxnSp>
        <p:nvCxnSpPr>
          <p:cNvPr id="5" name="Straight Connector 4"/>
          <p:cNvCxnSpPr/>
          <p:nvPr/>
        </p:nvCxnSpPr>
        <p:spPr>
          <a:xfrm>
            <a:off x="0" y="4437490"/>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4087800" y="1542240"/>
              <a:ext cx="4608360" cy="2115720"/>
            </p14:xfrm>
          </p:contentPart>
        </mc:Choice>
        <mc:Fallback>
          <p:pic>
            <p:nvPicPr>
              <p:cNvPr id="6" name="Ink 5"/>
              <p:cNvPicPr/>
              <p:nvPr/>
            </p:nvPicPr>
            <p:blipFill>
              <a:blip r:embed="rId4"/>
              <a:stretch>
                <a:fillRect/>
              </a:stretch>
            </p:blipFill>
            <p:spPr>
              <a:xfrm>
                <a:off x="4078440" y="1532880"/>
                <a:ext cx="4627080" cy="2134440"/>
              </a:xfrm>
              <a:prstGeom prst="rect">
                <a:avLst/>
              </a:prstGeom>
            </p:spPr>
          </p:pic>
        </mc:Fallback>
      </mc:AlternateContent>
    </p:spTree>
    <p:extLst>
      <p:ext uri="{BB962C8B-B14F-4D97-AF65-F5344CB8AC3E}">
        <p14:creationId xmlns:p14="http://schemas.microsoft.com/office/powerpoint/2010/main" val="1642946344"/>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302</a:t>
            </a:fld>
            <a:endParaRPr lang="en-AU"/>
          </a:p>
        </p:txBody>
      </p:sp>
      <p:pic>
        <p:nvPicPr>
          <p:cNvPr id="4" name="Picture 3"/>
          <p:cNvPicPr>
            <a:picLocks noChangeAspect="1"/>
          </p:cNvPicPr>
          <p:nvPr/>
        </p:nvPicPr>
        <p:blipFill>
          <a:blip r:embed="rId2"/>
          <a:stretch>
            <a:fillRect/>
          </a:stretch>
        </p:blipFill>
        <p:spPr>
          <a:xfrm>
            <a:off x="197594" y="944608"/>
            <a:ext cx="11618852" cy="1681026"/>
          </a:xfrm>
          <a:prstGeom prst="rect">
            <a:avLst/>
          </a:prstGeom>
        </p:spPr>
      </p:pic>
      <p:sp>
        <p:nvSpPr>
          <p:cNvPr id="5" name="TextBox 4"/>
          <p:cNvSpPr txBox="1"/>
          <p:nvPr/>
        </p:nvSpPr>
        <p:spPr>
          <a:xfrm>
            <a:off x="353522" y="250487"/>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0" y="2953907"/>
            <a:ext cx="1856577" cy="348887"/>
          </a:xfrm>
          <a:prstGeom prst="rect">
            <a:avLst/>
          </a:prstGeom>
        </p:spPr>
      </p:pic>
      <p:pic>
        <p:nvPicPr>
          <p:cNvPr id="7" name="Picture 6"/>
          <p:cNvPicPr>
            <a:picLocks noChangeAspect="1"/>
          </p:cNvPicPr>
          <p:nvPr/>
        </p:nvPicPr>
        <p:blipFill>
          <a:blip r:embed="rId4"/>
          <a:stretch>
            <a:fillRect/>
          </a:stretch>
        </p:blipFill>
        <p:spPr>
          <a:xfrm>
            <a:off x="197594" y="3493553"/>
            <a:ext cx="11758599" cy="2351720"/>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5746320" y="1497240"/>
              <a:ext cx="5979960" cy="4177800"/>
            </p14:xfrm>
          </p:contentPart>
        </mc:Choice>
        <mc:Fallback>
          <p:pic>
            <p:nvPicPr>
              <p:cNvPr id="8" name="Ink 7"/>
              <p:cNvPicPr/>
              <p:nvPr/>
            </p:nvPicPr>
            <p:blipFill>
              <a:blip r:embed="rId6"/>
              <a:stretch>
                <a:fillRect/>
              </a:stretch>
            </p:blipFill>
            <p:spPr>
              <a:xfrm>
                <a:off x="5736960" y="1487880"/>
                <a:ext cx="5998680" cy="4196520"/>
              </a:xfrm>
              <a:prstGeom prst="rect">
                <a:avLst/>
              </a:prstGeom>
            </p:spPr>
          </p:pic>
        </mc:Fallback>
      </mc:AlternateContent>
    </p:spTree>
    <p:extLst>
      <p:ext uri="{BB962C8B-B14F-4D97-AF65-F5344CB8AC3E}">
        <p14:creationId xmlns:p14="http://schemas.microsoft.com/office/powerpoint/2010/main" val="2263200369"/>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303</a:t>
            </a:fld>
            <a:endParaRPr lang="en-AU"/>
          </a:p>
        </p:txBody>
      </p:sp>
      <p:pic>
        <p:nvPicPr>
          <p:cNvPr id="4" name="Picture 3"/>
          <p:cNvPicPr>
            <a:picLocks noChangeAspect="1"/>
          </p:cNvPicPr>
          <p:nvPr/>
        </p:nvPicPr>
        <p:blipFill>
          <a:blip r:embed="rId2"/>
          <a:stretch>
            <a:fillRect/>
          </a:stretch>
        </p:blipFill>
        <p:spPr>
          <a:xfrm>
            <a:off x="99979" y="287383"/>
            <a:ext cx="11549986" cy="1593668"/>
          </a:xfrm>
          <a:prstGeom prst="rect">
            <a:avLst/>
          </a:prstGeom>
        </p:spPr>
      </p:pic>
      <p:pic>
        <p:nvPicPr>
          <p:cNvPr id="5" name="Picture 4"/>
          <p:cNvPicPr>
            <a:picLocks noChangeAspect="1"/>
          </p:cNvPicPr>
          <p:nvPr/>
        </p:nvPicPr>
        <p:blipFill>
          <a:blip r:embed="rId3"/>
          <a:stretch>
            <a:fillRect/>
          </a:stretch>
        </p:blipFill>
        <p:spPr>
          <a:xfrm>
            <a:off x="102438" y="2270488"/>
            <a:ext cx="9643725" cy="3450507"/>
          </a:xfrm>
          <a:prstGeom prst="rect">
            <a:avLst/>
          </a:prstGeom>
        </p:spPr>
      </p:pic>
      <p:cxnSp>
        <p:nvCxnSpPr>
          <p:cNvPr id="6" name="Straight Connector 5"/>
          <p:cNvCxnSpPr/>
          <p:nvPr/>
        </p:nvCxnSpPr>
        <p:spPr>
          <a:xfrm>
            <a:off x="0" y="6070347"/>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4312080" y="1147680"/>
              <a:ext cx="2653920" cy="2662920"/>
            </p14:xfrm>
          </p:contentPart>
        </mc:Choice>
        <mc:Fallback>
          <p:pic>
            <p:nvPicPr>
              <p:cNvPr id="7" name="Ink 6"/>
              <p:cNvPicPr/>
              <p:nvPr/>
            </p:nvPicPr>
            <p:blipFill>
              <a:blip r:embed="rId5"/>
              <a:stretch>
                <a:fillRect/>
              </a:stretch>
            </p:blipFill>
            <p:spPr>
              <a:xfrm>
                <a:off x="4302720" y="1138320"/>
                <a:ext cx="2672640" cy="2681640"/>
              </a:xfrm>
              <a:prstGeom prst="rect">
                <a:avLst/>
              </a:prstGeom>
            </p:spPr>
          </p:pic>
        </mc:Fallback>
      </mc:AlternateContent>
    </p:spTree>
    <p:extLst>
      <p:ext uri="{BB962C8B-B14F-4D97-AF65-F5344CB8AC3E}">
        <p14:creationId xmlns:p14="http://schemas.microsoft.com/office/powerpoint/2010/main" val="3912061767"/>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304</a:t>
            </a:fld>
            <a:endParaRPr lang="en-AU"/>
          </a:p>
        </p:txBody>
      </p:sp>
      <p:sp>
        <p:nvSpPr>
          <p:cNvPr id="5" name="TextBox 4"/>
          <p:cNvSpPr txBox="1"/>
          <p:nvPr/>
        </p:nvSpPr>
        <p:spPr>
          <a:xfrm>
            <a:off x="353521" y="250487"/>
            <a:ext cx="4140101" cy="584775"/>
          </a:xfrm>
          <a:prstGeom prst="rect">
            <a:avLst/>
          </a:prstGeom>
          <a:noFill/>
        </p:spPr>
        <p:txBody>
          <a:bodyPr wrap="square" rtlCol="0">
            <a:spAutoFit/>
          </a:bodyPr>
          <a:lstStyle/>
          <a:p>
            <a:r>
              <a:rPr lang="en-US" sz="3200" b="1" u="sng" dirty="0" smtClean="0">
                <a:solidFill>
                  <a:srgbClr val="00B050"/>
                </a:solidFill>
              </a:rPr>
              <a:t>Practice Problem</a:t>
            </a:r>
            <a:endParaRPr lang="en-US" sz="3200" b="1" u="sng" dirty="0">
              <a:solidFill>
                <a:srgbClr val="00B050"/>
              </a:solidFill>
            </a:endParaRPr>
          </a:p>
        </p:txBody>
      </p:sp>
      <p:pic>
        <p:nvPicPr>
          <p:cNvPr id="7" name="Picture 6"/>
          <p:cNvPicPr>
            <a:picLocks noChangeAspect="1"/>
          </p:cNvPicPr>
          <p:nvPr/>
        </p:nvPicPr>
        <p:blipFill>
          <a:blip r:embed="rId2"/>
          <a:stretch>
            <a:fillRect/>
          </a:stretch>
        </p:blipFill>
        <p:spPr>
          <a:xfrm>
            <a:off x="353521" y="1201782"/>
            <a:ext cx="10416839" cy="1014821"/>
          </a:xfrm>
          <a:prstGeom prst="rect">
            <a:avLst/>
          </a:prstGeom>
        </p:spPr>
      </p:pic>
      <p:cxnSp>
        <p:nvCxnSpPr>
          <p:cNvPr id="8" name="Straight Connector 7"/>
          <p:cNvCxnSpPr/>
          <p:nvPr/>
        </p:nvCxnSpPr>
        <p:spPr>
          <a:xfrm>
            <a:off x="0" y="250418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465803"/>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305</a:t>
            </a:fld>
            <a:endParaRPr lang="en-AU"/>
          </a:p>
        </p:txBody>
      </p:sp>
      <p:sp>
        <p:nvSpPr>
          <p:cNvPr id="5" name="Rounded Rectangle 4"/>
          <p:cNvSpPr/>
          <p:nvPr/>
        </p:nvSpPr>
        <p:spPr>
          <a:xfrm>
            <a:off x="187538" y="2007380"/>
            <a:ext cx="11712098" cy="2412220"/>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52663" y="2540242"/>
            <a:ext cx="11289848" cy="1346496"/>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41538" y="484911"/>
                <a:ext cx="11604098" cy="1077218"/>
              </a:xfrm>
              <a:prstGeom prst="rect">
                <a:avLst/>
              </a:prstGeom>
              <a:noFill/>
            </p:spPr>
            <p:txBody>
              <a:bodyPr wrap="square" rtlCol="0">
                <a:spAutoFit/>
              </a:bodyPr>
              <a:lstStyle/>
              <a:p>
                <a:r>
                  <a:rPr lang="en-US" sz="3200" b="1" u="sng" dirty="0" smtClean="0">
                    <a:latin typeface="Tiger" panose="02070300020205020404" pitchFamily="18" charset="0"/>
                  </a:rPr>
                  <a:t>Method for finding standard Matrix for a Linear Transformation from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𝒏</m:t>
                        </m:r>
                      </m:sup>
                    </m:sSup>
                  </m:oMath>
                </a14:m>
                <a:r>
                  <a:rPr lang="en-US" sz="3200" b="1" u="sng" dirty="0">
                    <a:solidFill>
                      <a:srgbClr val="0070C0"/>
                    </a:solidFill>
                    <a:latin typeface="Tiger" panose="02070300020205020404" pitchFamily="18" charset="0"/>
                  </a:rPr>
                  <a:t> to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𝒎</m:t>
                        </m:r>
                      </m:sup>
                    </m:sSup>
                  </m:oMath>
                </a14:m>
                <a:r>
                  <a:rPr lang="en-US" sz="2000" dirty="0" smtClean="0"/>
                  <a:t> </a:t>
                </a:r>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241538" y="484911"/>
                <a:ext cx="11604098" cy="1077218"/>
              </a:xfrm>
              <a:prstGeom prst="rect">
                <a:avLst/>
              </a:prstGeom>
              <a:blipFill>
                <a:blip r:embed="rId3"/>
                <a:stretch>
                  <a:fillRect l="-1366" t="-7386" b="-18750"/>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5387760" y="4590000"/>
              <a:ext cx="6553440" cy="1551240"/>
            </p14:xfrm>
          </p:contentPart>
        </mc:Choice>
        <mc:Fallback>
          <p:pic>
            <p:nvPicPr>
              <p:cNvPr id="4" name="Ink 3"/>
              <p:cNvPicPr/>
              <p:nvPr/>
            </p:nvPicPr>
            <p:blipFill>
              <a:blip r:embed="rId5"/>
              <a:stretch>
                <a:fillRect/>
              </a:stretch>
            </p:blipFill>
            <p:spPr>
              <a:xfrm>
                <a:off x="5378400" y="4580640"/>
                <a:ext cx="6572160" cy="1569960"/>
              </a:xfrm>
              <a:prstGeom prst="rect">
                <a:avLst/>
              </a:prstGeom>
            </p:spPr>
          </p:pic>
        </mc:Fallback>
      </mc:AlternateContent>
    </p:spTree>
    <p:extLst>
      <p:ext uri="{BB962C8B-B14F-4D97-AF65-F5344CB8AC3E}">
        <p14:creationId xmlns:p14="http://schemas.microsoft.com/office/powerpoint/2010/main" val="2768105133"/>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306</a:t>
            </a:fld>
            <a:endParaRPr lang="en-AU"/>
          </a:p>
        </p:txBody>
      </p:sp>
      <p:pic>
        <p:nvPicPr>
          <p:cNvPr id="6" name="Picture 5"/>
          <p:cNvPicPr>
            <a:picLocks noChangeAspect="1"/>
          </p:cNvPicPr>
          <p:nvPr/>
        </p:nvPicPr>
        <p:blipFill>
          <a:blip r:embed="rId2"/>
          <a:stretch>
            <a:fillRect/>
          </a:stretch>
        </p:blipFill>
        <p:spPr>
          <a:xfrm>
            <a:off x="212289" y="985343"/>
            <a:ext cx="11886674" cy="2313708"/>
          </a:xfrm>
          <a:prstGeom prst="rect">
            <a:avLst/>
          </a:prstGeom>
        </p:spPr>
      </p:pic>
      <p:sp>
        <p:nvSpPr>
          <p:cNvPr id="7" name="TextBox 6"/>
          <p:cNvSpPr txBox="1"/>
          <p:nvPr/>
        </p:nvSpPr>
        <p:spPr>
          <a:xfrm>
            <a:off x="212289" y="193964"/>
            <a:ext cx="1893602"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212289" y="3061096"/>
            <a:ext cx="1650421" cy="889118"/>
          </a:xfrm>
          <a:prstGeom prst="rect">
            <a:avLst/>
          </a:prstGeom>
        </p:spPr>
      </p:pic>
      <p:pic>
        <p:nvPicPr>
          <p:cNvPr id="9" name="Picture 8"/>
          <p:cNvPicPr>
            <a:picLocks noChangeAspect="1"/>
          </p:cNvPicPr>
          <p:nvPr/>
        </p:nvPicPr>
        <p:blipFill>
          <a:blip r:embed="rId4"/>
          <a:stretch>
            <a:fillRect/>
          </a:stretch>
        </p:blipFill>
        <p:spPr>
          <a:xfrm>
            <a:off x="373057" y="3977511"/>
            <a:ext cx="11481554" cy="1910671"/>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5638680" y="2142720"/>
              <a:ext cx="5576400" cy="2008440"/>
            </p14:xfrm>
          </p:contentPart>
        </mc:Choice>
        <mc:Fallback>
          <p:pic>
            <p:nvPicPr>
              <p:cNvPr id="4" name="Ink 3"/>
              <p:cNvPicPr/>
              <p:nvPr/>
            </p:nvPicPr>
            <p:blipFill>
              <a:blip r:embed="rId6"/>
              <a:stretch>
                <a:fillRect/>
              </a:stretch>
            </p:blipFill>
            <p:spPr>
              <a:xfrm>
                <a:off x="5629320" y="2133360"/>
                <a:ext cx="5595120" cy="2027160"/>
              </a:xfrm>
              <a:prstGeom prst="rect">
                <a:avLst/>
              </a:prstGeom>
            </p:spPr>
          </p:pic>
        </mc:Fallback>
      </mc:AlternateContent>
    </p:spTree>
    <p:extLst>
      <p:ext uri="{BB962C8B-B14F-4D97-AF65-F5344CB8AC3E}">
        <p14:creationId xmlns:p14="http://schemas.microsoft.com/office/powerpoint/2010/main" val="57372385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307</a:t>
            </a:fld>
            <a:endParaRPr lang="en-AU"/>
          </a:p>
        </p:txBody>
      </p:sp>
      <p:pic>
        <p:nvPicPr>
          <p:cNvPr id="4" name="Picture 3"/>
          <p:cNvPicPr>
            <a:picLocks noChangeAspect="1"/>
          </p:cNvPicPr>
          <p:nvPr/>
        </p:nvPicPr>
        <p:blipFill>
          <a:blip r:embed="rId2"/>
          <a:stretch>
            <a:fillRect/>
          </a:stretch>
        </p:blipFill>
        <p:spPr>
          <a:xfrm>
            <a:off x="678873" y="401798"/>
            <a:ext cx="3630563" cy="616511"/>
          </a:xfrm>
          <a:prstGeom prst="rect">
            <a:avLst/>
          </a:prstGeom>
        </p:spPr>
      </p:pic>
      <p:pic>
        <p:nvPicPr>
          <p:cNvPr id="5" name="Picture 4"/>
          <p:cNvPicPr>
            <a:picLocks noChangeAspect="1"/>
          </p:cNvPicPr>
          <p:nvPr/>
        </p:nvPicPr>
        <p:blipFill>
          <a:blip r:embed="rId3"/>
          <a:stretch>
            <a:fillRect/>
          </a:stretch>
        </p:blipFill>
        <p:spPr>
          <a:xfrm>
            <a:off x="2555295" y="1274618"/>
            <a:ext cx="6531429" cy="2078182"/>
          </a:xfrm>
          <a:prstGeom prst="rect">
            <a:avLst/>
          </a:prstGeom>
        </p:spPr>
      </p:pic>
      <p:cxnSp>
        <p:nvCxnSpPr>
          <p:cNvPr id="6" name="Straight Connector 5"/>
          <p:cNvCxnSpPr/>
          <p:nvPr/>
        </p:nvCxnSpPr>
        <p:spPr>
          <a:xfrm>
            <a:off x="0" y="3546765"/>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4"/>
          <a:stretch>
            <a:fillRect/>
          </a:stretch>
        </p:blipFill>
        <p:spPr>
          <a:xfrm>
            <a:off x="2064328" y="3752498"/>
            <a:ext cx="6761018" cy="1965969"/>
          </a:xfrm>
          <a:prstGeom prst="rect">
            <a:avLst/>
          </a:prstGeom>
        </p:spPr>
      </p:pic>
      <p:cxnSp>
        <p:nvCxnSpPr>
          <p:cNvPr id="9" name="Straight Connector 8"/>
          <p:cNvCxnSpPr/>
          <p:nvPr/>
        </p:nvCxnSpPr>
        <p:spPr>
          <a:xfrm>
            <a:off x="0" y="5853548"/>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7395840" y="1568880"/>
              <a:ext cx="2878200" cy="1336320"/>
            </p14:xfrm>
          </p:contentPart>
        </mc:Choice>
        <mc:Fallback>
          <p:pic>
            <p:nvPicPr>
              <p:cNvPr id="7" name="Ink 6"/>
              <p:cNvPicPr/>
              <p:nvPr/>
            </p:nvPicPr>
            <p:blipFill>
              <a:blip r:embed="rId6"/>
              <a:stretch>
                <a:fillRect/>
              </a:stretch>
            </p:blipFill>
            <p:spPr>
              <a:xfrm>
                <a:off x="7386480" y="1559520"/>
                <a:ext cx="2896920" cy="1355040"/>
              </a:xfrm>
              <a:prstGeom prst="rect">
                <a:avLst/>
              </a:prstGeom>
            </p:spPr>
          </p:pic>
        </mc:Fallback>
      </mc:AlternateContent>
    </p:spTree>
    <p:extLst>
      <p:ext uri="{BB962C8B-B14F-4D97-AF65-F5344CB8AC3E}">
        <p14:creationId xmlns:p14="http://schemas.microsoft.com/office/powerpoint/2010/main" val="57133372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308</a:t>
            </a:fld>
            <a:endParaRPr lang="en-AU"/>
          </a:p>
        </p:txBody>
      </p:sp>
      <p:pic>
        <p:nvPicPr>
          <p:cNvPr id="7" name="Picture 6"/>
          <p:cNvPicPr>
            <a:picLocks noChangeAspect="1"/>
          </p:cNvPicPr>
          <p:nvPr/>
        </p:nvPicPr>
        <p:blipFill>
          <a:blip r:embed="rId2"/>
          <a:stretch>
            <a:fillRect/>
          </a:stretch>
        </p:blipFill>
        <p:spPr>
          <a:xfrm>
            <a:off x="212289" y="1288473"/>
            <a:ext cx="8250833" cy="1838757"/>
          </a:xfrm>
          <a:prstGeom prst="rect">
            <a:avLst/>
          </a:prstGeom>
        </p:spPr>
      </p:pic>
      <p:sp>
        <p:nvSpPr>
          <p:cNvPr id="8" name="TextBox 7"/>
          <p:cNvSpPr txBox="1"/>
          <p:nvPr/>
        </p:nvSpPr>
        <p:spPr>
          <a:xfrm>
            <a:off x="212289" y="446672"/>
            <a:ext cx="3473896" cy="584775"/>
          </a:xfrm>
          <a:prstGeom prst="rect">
            <a:avLst/>
          </a:prstGeom>
          <a:noFill/>
        </p:spPr>
        <p:txBody>
          <a:bodyPr wrap="square" rtlCol="0">
            <a:spAutoFit/>
          </a:bodyPr>
          <a:lstStyle/>
          <a:p>
            <a:r>
              <a:rPr lang="en-US" sz="3200" b="1" u="sng" dirty="0" smtClean="0">
                <a:solidFill>
                  <a:srgbClr val="00B050"/>
                </a:solidFill>
              </a:rPr>
              <a:t>Practice Problem </a:t>
            </a:r>
            <a:endParaRPr lang="en-US" sz="3200" b="1" u="sng" dirty="0">
              <a:solidFill>
                <a:srgbClr val="00B050"/>
              </a:solidFill>
            </a:endParaRPr>
          </a:p>
        </p:txBody>
      </p:sp>
      <p:cxnSp>
        <p:nvCxnSpPr>
          <p:cNvPr id="9" name="Straight Connector 8"/>
          <p:cNvCxnSpPr/>
          <p:nvPr/>
        </p:nvCxnSpPr>
        <p:spPr>
          <a:xfrm>
            <a:off x="0" y="3408219"/>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100840" y="2429640"/>
              <a:ext cx="502560" cy="591840"/>
            </p14:xfrm>
          </p:contentPart>
        </mc:Choice>
        <mc:Fallback>
          <p:pic>
            <p:nvPicPr>
              <p:cNvPr id="4" name="Ink 3"/>
              <p:cNvPicPr/>
              <p:nvPr/>
            </p:nvPicPr>
            <p:blipFill>
              <a:blip r:embed="rId4"/>
              <a:stretch>
                <a:fillRect/>
              </a:stretch>
            </p:blipFill>
            <p:spPr>
              <a:xfrm>
                <a:off x="5091480" y="2420280"/>
                <a:ext cx="521280" cy="610560"/>
              </a:xfrm>
              <a:prstGeom prst="rect">
                <a:avLst/>
              </a:prstGeom>
            </p:spPr>
          </p:pic>
        </mc:Fallback>
      </mc:AlternateContent>
    </p:spTree>
    <p:extLst>
      <p:ext uri="{BB962C8B-B14F-4D97-AF65-F5344CB8AC3E}">
        <p14:creationId xmlns:p14="http://schemas.microsoft.com/office/powerpoint/2010/main" val="192280013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309</a:t>
            </a:fld>
            <a:endParaRPr lang="en-AU"/>
          </a:p>
        </p:txBody>
      </p:sp>
      <p:pic>
        <p:nvPicPr>
          <p:cNvPr id="4" name="Picture 3"/>
          <p:cNvPicPr>
            <a:picLocks noChangeAspect="1"/>
          </p:cNvPicPr>
          <p:nvPr/>
        </p:nvPicPr>
        <p:blipFill>
          <a:blip r:embed="rId2"/>
          <a:stretch>
            <a:fillRect/>
          </a:stretch>
        </p:blipFill>
        <p:spPr>
          <a:xfrm>
            <a:off x="3686185" y="4527986"/>
            <a:ext cx="3917077" cy="1212016"/>
          </a:xfrm>
          <a:prstGeom prst="rect">
            <a:avLst/>
          </a:prstGeom>
        </p:spPr>
      </p:pic>
      <p:sp>
        <p:nvSpPr>
          <p:cNvPr id="6" name="Rounded Rectangle 5"/>
          <p:cNvSpPr/>
          <p:nvPr/>
        </p:nvSpPr>
        <p:spPr>
          <a:xfrm>
            <a:off x="250966" y="273473"/>
            <a:ext cx="11693237" cy="400880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95745" y="597245"/>
            <a:ext cx="10792691" cy="3055254"/>
          </a:xfrm>
          <a:prstGeom prst="rect">
            <a:avLst/>
          </a:prstGeom>
        </p:spPr>
      </p:pic>
      <p:cxnSp>
        <p:nvCxnSpPr>
          <p:cNvPr id="8" name="Straight Connector 7"/>
          <p:cNvCxnSpPr/>
          <p:nvPr/>
        </p:nvCxnSpPr>
        <p:spPr>
          <a:xfrm>
            <a:off x="1585" y="4364183"/>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585" y="5740002"/>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4993200" y="1344960"/>
              <a:ext cx="3720960" cy="3559320"/>
            </p14:xfrm>
          </p:contentPart>
        </mc:Choice>
        <mc:Fallback>
          <p:pic>
            <p:nvPicPr>
              <p:cNvPr id="5" name="Ink 4"/>
              <p:cNvPicPr/>
              <p:nvPr/>
            </p:nvPicPr>
            <p:blipFill>
              <a:blip r:embed="rId5"/>
              <a:stretch>
                <a:fillRect/>
              </a:stretch>
            </p:blipFill>
            <p:spPr>
              <a:xfrm>
                <a:off x="4983840" y="1335600"/>
                <a:ext cx="3739680" cy="3578040"/>
              </a:xfrm>
              <a:prstGeom prst="rect">
                <a:avLst/>
              </a:prstGeom>
            </p:spPr>
          </p:pic>
        </mc:Fallback>
      </mc:AlternateContent>
    </p:spTree>
    <p:extLst>
      <p:ext uri="{BB962C8B-B14F-4D97-AF65-F5344CB8AC3E}">
        <p14:creationId xmlns:p14="http://schemas.microsoft.com/office/powerpoint/2010/main" val="219462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a:t>
            </a:fld>
            <a:endParaRPr lang="en-AU"/>
          </a:p>
        </p:txBody>
      </p:sp>
      <p:pic>
        <p:nvPicPr>
          <p:cNvPr id="5" name="Picture 4"/>
          <p:cNvPicPr>
            <a:picLocks noChangeAspect="1"/>
          </p:cNvPicPr>
          <p:nvPr/>
        </p:nvPicPr>
        <p:blipFill>
          <a:blip r:embed="rId2"/>
          <a:stretch>
            <a:fillRect/>
          </a:stretch>
        </p:blipFill>
        <p:spPr>
          <a:xfrm>
            <a:off x="238124" y="114300"/>
            <a:ext cx="3260725" cy="1003300"/>
          </a:xfrm>
          <a:prstGeom prst="rect">
            <a:avLst/>
          </a:prstGeom>
        </p:spPr>
      </p:pic>
      <p:cxnSp>
        <p:nvCxnSpPr>
          <p:cNvPr id="6" name="Straight Connector 5"/>
          <p:cNvCxnSpPr/>
          <p:nvPr/>
        </p:nvCxnSpPr>
        <p:spPr>
          <a:xfrm flipV="1">
            <a:off x="515937" y="868358"/>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8" name="Picture 7"/>
          <p:cNvPicPr>
            <a:picLocks noChangeAspect="1"/>
          </p:cNvPicPr>
          <p:nvPr/>
        </p:nvPicPr>
        <p:blipFill>
          <a:blip r:embed="rId3"/>
          <a:stretch>
            <a:fillRect/>
          </a:stretch>
        </p:blipFill>
        <p:spPr>
          <a:xfrm>
            <a:off x="678755" y="914124"/>
            <a:ext cx="7830234" cy="1074738"/>
          </a:xfrm>
          <a:prstGeom prst="rect">
            <a:avLst/>
          </a:prstGeom>
        </p:spPr>
      </p:pic>
      <p:pic>
        <p:nvPicPr>
          <p:cNvPr id="12" name="Picture 11"/>
          <p:cNvPicPr>
            <a:picLocks noChangeAspect="1"/>
          </p:cNvPicPr>
          <p:nvPr/>
        </p:nvPicPr>
        <p:blipFill>
          <a:blip r:embed="rId4"/>
          <a:stretch>
            <a:fillRect/>
          </a:stretch>
        </p:blipFill>
        <p:spPr>
          <a:xfrm>
            <a:off x="515937" y="2158695"/>
            <a:ext cx="9605963" cy="2932116"/>
          </a:xfrm>
          <a:prstGeom prst="rect">
            <a:avLst/>
          </a:prstGeom>
        </p:spPr>
      </p:pic>
    </p:spTree>
    <p:extLst>
      <p:ext uri="{BB962C8B-B14F-4D97-AF65-F5344CB8AC3E}">
        <p14:creationId xmlns:p14="http://schemas.microsoft.com/office/powerpoint/2010/main" val="142047072"/>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310</a:t>
            </a:fld>
            <a:endParaRPr lang="en-AU"/>
          </a:p>
        </p:txBody>
      </p:sp>
      <p:pic>
        <p:nvPicPr>
          <p:cNvPr id="4" name="Picture 3"/>
          <p:cNvPicPr>
            <a:picLocks noChangeAspect="1"/>
          </p:cNvPicPr>
          <p:nvPr/>
        </p:nvPicPr>
        <p:blipFill>
          <a:blip r:embed="rId2"/>
          <a:stretch>
            <a:fillRect/>
          </a:stretch>
        </p:blipFill>
        <p:spPr>
          <a:xfrm>
            <a:off x="212288" y="1035557"/>
            <a:ext cx="11359877" cy="1707424"/>
          </a:xfrm>
          <a:prstGeom prst="rect">
            <a:avLst/>
          </a:prstGeom>
        </p:spPr>
      </p:pic>
      <p:pic>
        <p:nvPicPr>
          <p:cNvPr id="5" name="Picture 4"/>
          <p:cNvPicPr>
            <a:picLocks noChangeAspect="1"/>
          </p:cNvPicPr>
          <p:nvPr/>
        </p:nvPicPr>
        <p:blipFill>
          <a:blip r:embed="rId3"/>
          <a:stretch>
            <a:fillRect/>
          </a:stretch>
        </p:blipFill>
        <p:spPr>
          <a:xfrm>
            <a:off x="319513" y="2878531"/>
            <a:ext cx="1447534" cy="757588"/>
          </a:xfrm>
          <a:prstGeom prst="rect">
            <a:avLst/>
          </a:prstGeom>
        </p:spPr>
      </p:pic>
      <p:sp>
        <p:nvSpPr>
          <p:cNvPr id="6" name="TextBox 5"/>
          <p:cNvSpPr txBox="1"/>
          <p:nvPr/>
        </p:nvSpPr>
        <p:spPr>
          <a:xfrm>
            <a:off x="319513" y="190289"/>
            <a:ext cx="1893602"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7" name="Picture 6"/>
          <p:cNvPicPr>
            <a:picLocks noChangeAspect="1"/>
          </p:cNvPicPr>
          <p:nvPr/>
        </p:nvPicPr>
        <p:blipFill>
          <a:blip r:embed="rId4"/>
          <a:stretch>
            <a:fillRect/>
          </a:stretch>
        </p:blipFill>
        <p:spPr>
          <a:xfrm>
            <a:off x="2213115" y="2890467"/>
            <a:ext cx="4229249" cy="590127"/>
          </a:xfrm>
          <a:prstGeom prst="rect">
            <a:avLst/>
          </a:prstGeom>
        </p:spPr>
      </p:pic>
      <p:pic>
        <p:nvPicPr>
          <p:cNvPr id="8" name="Picture 7"/>
          <p:cNvPicPr>
            <a:picLocks noChangeAspect="1"/>
          </p:cNvPicPr>
          <p:nvPr/>
        </p:nvPicPr>
        <p:blipFill>
          <a:blip r:embed="rId5"/>
          <a:stretch>
            <a:fillRect/>
          </a:stretch>
        </p:blipFill>
        <p:spPr>
          <a:xfrm>
            <a:off x="1744227" y="3715906"/>
            <a:ext cx="5167024" cy="2316252"/>
          </a:xfrm>
          <a:prstGeom prst="rect">
            <a:avLst/>
          </a:prstGeom>
        </p:spPr>
      </p:pic>
      <mc:AlternateContent xmlns:mc="http://schemas.openxmlformats.org/markup-compatibility/2006">
        <mc:Choice xmlns:p14="http://schemas.microsoft.com/office/powerpoint/2010/main" Requires="p14">
          <p:contentPart p14:bwMode="auto" r:id="rId6">
            <p14:nvContentPartPr>
              <p14:cNvPr id="9" name="Ink 8"/>
              <p14:cNvContentPartPr/>
              <p14:nvPr/>
            </p14:nvContentPartPr>
            <p14:xfrm>
              <a:off x="2501280" y="2169720"/>
              <a:ext cx="8149320" cy="3406680"/>
            </p14:xfrm>
          </p:contentPart>
        </mc:Choice>
        <mc:Fallback>
          <p:pic>
            <p:nvPicPr>
              <p:cNvPr id="9" name="Ink 8"/>
              <p:cNvPicPr/>
              <p:nvPr/>
            </p:nvPicPr>
            <p:blipFill>
              <a:blip r:embed="rId7"/>
              <a:stretch>
                <a:fillRect/>
              </a:stretch>
            </p:blipFill>
            <p:spPr>
              <a:xfrm>
                <a:off x="2491920" y="2160360"/>
                <a:ext cx="8168040" cy="3425400"/>
              </a:xfrm>
              <a:prstGeom prst="rect">
                <a:avLst/>
              </a:prstGeom>
            </p:spPr>
          </p:pic>
        </mc:Fallback>
      </mc:AlternateContent>
    </p:spTree>
    <p:extLst>
      <p:ext uri="{BB962C8B-B14F-4D97-AF65-F5344CB8AC3E}">
        <p14:creationId xmlns:p14="http://schemas.microsoft.com/office/powerpoint/2010/main" val="1499372628"/>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311</a:t>
            </a:fld>
            <a:endParaRPr lang="en-AU"/>
          </a:p>
        </p:txBody>
      </p:sp>
      <p:pic>
        <p:nvPicPr>
          <p:cNvPr id="4" name="Picture 3"/>
          <p:cNvPicPr>
            <a:picLocks noChangeAspect="1"/>
          </p:cNvPicPr>
          <p:nvPr/>
        </p:nvPicPr>
        <p:blipFill>
          <a:blip r:embed="rId2"/>
          <a:stretch>
            <a:fillRect/>
          </a:stretch>
        </p:blipFill>
        <p:spPr>
          <a:xfrm>
            <a:off x="734291" y="311767"/>
            <a:ext cx="4253345" cy="733985"/>
          </a:xfrm>
          <a:prstGeom prst="rect">
            <a:avLst/>
          </a:prstGeom>
        </p:spPr>
      </p:pic>
      <p:pic>
        <p:nvPicPr>
          <p:cNvPr id="5" name="Picture 4"/>
          <p:cNvPicPr>
            <a:picLocks noChangeAspect="1"/>
          </p:cNvPicPr>
          <p:nvPr/>
        </p:nvPicPr>
        <p:blipFill>
          <a:blip r:embed="rId3"/>
          <a:stretch>
            <a:fillRect/>
          </a:stretch>
        </p:blipFill>
        <p:spPr>
          <a:xfrm>
            <a:off x="734291" y="1787697"/>
            <a:ext cx="1939637" cy="477195"/>
          </a:xfrm>
          <a:prstGeom prst="rect">
            <a:avLst/>
          </a:prstGeom>
        </p:spPr>
      </p:pic>
      <p:pic>
        <p:nvPicPr>
          <p:cNvPr id="6" name="Picture 5"/>
          <p:cNvPicPr>
            <a:picLocks noChangeAspect="1"/>
          </p:cNvPicPr>
          <p:nvPr/>
        </p:nvPicPr>
        <p:blipFill>
          <a:blip r:embed="rId4"/>
          <a:stretch>
            <a:fillRect/>
          </a:stretch>
        </p:blipFill>
        <p:spPr>
          <a:xfrm>
            <a:off x="2673928" y="1827277"/>
            <a:ext cx="2817669" cy="591363"/>
          </a:xfrm>
          <a:prstGeom prst="rect">
            <a:avLst/>
          </a:prstGeom>
        </p:spPr>
      </p:pic>
      <p:pic>
        <p:nvPicPr>
          <p:cNvPr id="7" name="Picture 6"/>
          <p:cNvPicPr>
            <a:picLocks noChangeAspect="1"/>
          </p:cNvPicPr>
          <p:nvPr/>
        </p:nvPicPr>
        <p:blipFill>
          <a:blip r:embed="rId5"/>
          <a:stretch>
            <a:fillRect/>
          </a:stretch>
        </p:blipFill>
        <p:spPr>
          <a:xfrm>
            <a:off x="1704109" y="3014798"/>
            <a:ext cx="6872514" cy="2172239"/>
          </a:xfrm>
          <a:prstGeom prst="rect">
            <a:avLst/>
          </a:prstGeom>
        </p:spPr>
      </p:pic>
      <p:sp>
        <p:nvSpPr>
          <p:cNvPr id="8" name="TextBox 7"/>
          <p:cNvSpPr txBox="1"/>
          <p:nvPr/>
        </p:nvSpPr>
        <p:spPr>
          <a:xfrm>
            <a:off x="5160865" y="511133"/>
            <a:ext cx="6696248" cy="830997"/>
          </a:xfrm>
          <a:prstGeom prst="rect">
            <a:avLst/>
          </a:prstGeom>
          <a:noFill/>
        </p:spPr>
        <p:txBody>
          <a:bodyPr wrap="square" rtlCol="0">
            <a:spAutoFit/>
          </a:bodyPr>
          <a:lstStyle/>
          <a:p>
            <a:r>
              <a:rPr lang="en-US" sz="2000" b="1" dirty="0" smtClean="0"/>
              <a:t>(</a:t>
            </a:r>
            <a:r>
              <a:rPr lang="en-US" sz="2400" b="1" dirty="0" smtClean="0"/>
              <a:t>Because determinant of the standard matrix for T is non zero)</a:t>
            </a:r>
            <a:endParaRPr lang="en-US" sz="2400" b="1" dirty="0"/>
          </a:p>
        </p:txBody>
      </p:sp>
      <mc:AlternateContent xmlns:mc="http://schemas.openxmlformats.org/markup-compatibility/2006">
        <mc:Choice xmlns:p14="http://schemas.microsoft.com/office/powerpoint/2010/main" Requires="p14">
          <p:contentPart p14:bwMode="auto" r:id="rId6">
            <p14:nvContentPartPr>
              <p14:cNvPr id="9" name="Ink 8"/>
              <p14:cNvContentPartPr/>
              <p14:nvPr/>
            </p14:nvContentPartPr>
            <p14:xfrm>
              <a:off x="8928720" y="3720600"/>
              <a:ext cx="619200" cy="287280"/>
            </p14:xfrm>
          </p:contentPart>
        </mc:Choice>
        <mc:Fallback>
          <p:pic>
            <p:nvPicPr>
              <p:cNvPr id="9" name="Ink 8"/>
              <p:cNvPicPr/>
              <p:nvPr/>
            </p:nvPicPr>
            <p:blipFill>
              <a:blip r:embed="rId7"/>
              <a:stretch>
                <a:fillRect/>
              </a:stretch>
            </p:blipFill>
            <p:spPr>
              <a:xfrm>
                <a:off x="8919360" y="3711240"/>
                <a:ext cx="637920" cy="306000"/>
              </a:xfrm>
              <a:prstGeom prst="rect">
                <a:avLst/>
              </a:prstGeom>
            </p:spPr>
          </p:pic>
        </mc:Fallback>
      </mc:AlternateContent>
    </p:spTree>
    <p:extLst>
      <p:ext uri="{BB962C8B-B14F-4D97-AF65-F5344CB8AC3E}">
        <p14:creationId xmlns:p14="http://schemas.microsoft.com/office/powerpoint/2010/main" val="342551043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312</a:t>
            </a:fld>
            <a:endParaRPr lang="en-AU"/>
          </a:p>
        </p:txBody>
      </p:sp>
      <p:pic>
        <p:nvPicPr>
          <p:cNvPr id="4" name="Picture 3"/>
          <p:cNvPicPr>
            <a:picLocks noChangeAspect="1"/>
          </p:cNvPicPr>
          <p:nvPr/>
        </p:nvPicPr>
        <p:blipFill>
          <a:blip r:embed="rId2"/>
          <a:stretch>
            <a:fillRect/>
          </a:stretch>
        </p:blipFill>
        <p:spPr>
          <a:xfrm>
            <a:off x="370710" y="527266"/>
            <a:ext cx="10841773" cy="1537061"/>
          </a:xfrm>
          <a:prstGeom prst="rect">
            <a:avLst/>
          </a:prstGeom>
        </p:spPr>
      </p:pic>
      <p:pic>
        <p:nvPicPr>
          <p:cNvPr id="5" name="Picture 4"/>
          <p:cNvPicPr>
            <a:picLocks noChangeAspect="1"/>
          </p:cNvPicPr>
          <p:nvPr/>
        </p:nvPicPr>
        <p:blipFill>
          <a:blip r:embed="rId3"/>
          <a:stretch>
            <a:fillRect/>
          </a:stretch>
        </p:blipFill>
        <p:spPr>
          <a:xfrm>
            <a:off x="518954" y="2545824"/>
            <a:ext cx="11277308" cy="1305740"/>
          </a:xfrm>
          <a:prstGeom prst="rect">
            <a:avLst/>
          </a:prstGeom>
        </p:spPr>
      </p:pic>
      <p:cxnSp>
        <p:nvCxnSpPr>
          <p:cNvPr id="6" name="Straight Connector 5"/>
          <p:cNvCxnSpPr/>
          <p:nvPr/>
        </p:nvCxnSpPr>
        <p:spPr>
          <a:xfrm>
            <a:off x="61608" y="4170218"/>
            <a:ext cx="12192000"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3065760" y="251280"/>
              <a:ext cx="8068680" cy="3577320"/>
            </p14:xfrm>
          </p:contentPart>
        </mc:Choice>
        <mc:Fallback>
          <p:pic>
            <p:nvPicPr>
              <p:cNvPr id="7" name="Ink 6"/>
              <p:cNvPicPr/>
              <p:nvPr/>
            </p:nvPicPr>
            <p:blipFill>
              <a:blip r:embed="rId5"/>
              <a:stretch>
                <a:fillRect/>
              </a:stretch>
            </p:blipFill>
            <p:spPr>
              <a:xfrm>
                <a:off x="3056400" y="241920"/>
                <a:ext cx="8087400" cy="3596040"/>
              </a:xfrm>
              <a:prstGeom prst="rect">
                <a:avLst/>
              </a:prstGeom>
            </p:spPr>
          </p:pic>
        </mc:Fallback>
      </mc:AlternateContent>
    </p:spTree>
    <p:extLst>
      <p:ext uri="{BB962C8B-B14F-4D97-AF65-F5344CB8AC3E}">
        <p14:creationId xmlns:p14="http://schemas.microsoft.com/office/powerpoint/2010/main" val="21656438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313</a:t>
            </a:fld>
            <a:endParaRPr lang="en-AU"/>
          </a:p>
        </p:txBody>
      </p:sp>
      <p:sp>
        <p:nvSpPr>
          <p:cNvPr id="4" name="Rounded Rectangle 3"/>
          <p:cNvSpPr/>
          <p:nvPr/>
        </p:nvSpPr>
        <p:spPr>
          <a:xfrm>
            <a:off x="545873" y="875211"/>
            <a:ext cx="11027818" cy="49769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78777" y="2090057"/>
            <a:ext cx="6191795" cy="3046988"/>
          </a:xfrm>
          <a:prstGeom prst="rect">
            <a:avLst/>
          </a:prstGeom>
          <a:noFill/>
        </p:spPr>
        <p:txBody>
          <a:bodyPr wrap="square" rtlCol="0">
            <a:spAutoFit/>
          </a:bodyPr>
          <a:lstStyle/>
          <a:p>
            <a:r>
              <a:rPr lang="en-US" sz="9600" dirty="0" smtClean="0">
                <a:solidFill>
                  <a:schemeClr val="bg1"/>
                </a:solidFill>
              </a:rPr>
              <a:t>The End</a:t>
            </a:r>
          </a:p>
          <a:p>
            <a:endParaRPr lang="en-US" sz="9600" dirty="0">
              <a:solidFill>
                <a:schemeClr val="bg1"/>
              </a:solidFill>
            </a:endParaRPr>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2012840" y="251280"/>
              <a:ext cx="360" cy="360"/>
            </p14:xfrm>
          </p:contentPart>
        </mc:Choice>
        <mc:Fallback>
          <p:pic>
            <p:nvPicPr>
              <p:cNvPr id="6" name="Ink 5"/>
              <p:cNvPicPr/>
              <p:nvPr/>
            </p:nvPicPr>
            <p:blipFill>
              <a:blip r:embed="rId3"/>
              <a:stretch>
                <a:fillRect/>
              </a:stretch>
            </p:blipFill>
            <p:spPr>
              <a:xfrm>
                <a:off x="12003480" y="241920"/>
                <a:ext cx="19080" cy="19080"/>
              </a:xfrm>
              <a:prstGeom prst="rect">
                <a:avLst/>
              </a:prstGeom>
            </p:spPr>
          </p:pic>
        </mc:Fallback>
      </mc:AlternateContent>
    </p:spTree>
    <p:extLst>
      <p:ext uri="{BB962C8B-B14F-4D97-AF65-F5344CB8AC3E}">
        <p14:creationId xmlns:p14="http://schemas.microsoft.com/office/powerpoint/2010/main" val="35335886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a:t>
            </a:fld>
            <a:endParaRPr lang="en-AU"/>
          </a:p>
        </p:txBody>
      </p:sp>
      <p:pic>
        <p:nvPicPr>
          <p:cNvPr id="4" name="Picture 3"/>
          <p:cNvPicPr>
            <a:picLocks noChangeAspect="1"/>
          </p:cNvPicPr>
          <p:nvPr/>
        </p:nvPicPr>
        <p:blipFill>
          <a:blip r:embed="rId2"/>
          <a:stretch>
            <a:fillRect/>
          </a:stretch>
        </p:blipFill>
        <p:spPr>
          <a:xfrm>
            <a:off x="260919" y="421358"/>
            <a:ext cx="11511041" cy="2781299"/>
          </a:xfrm>
          <a:prstGeom prst="rect">
            <a:avLst/>
          </a:prstGeom>
        </p:spPr>
      </p:pic>
      <p:pic>
        <p:nvPicPr>
          <p:cNvPr id="5" name="Picture 4"/>
          <p:cNvPicPr>
            <a:picLocks noChangeAspect="1"/>
          </p:cNvPicPr>
          <p:nvPr/>
        </p:nvPicPr>
        <p:blipFill>
          <a:blip r:embed="rId3"/>
          <a:stretch>
            <a:fillRect/>
          </a:stretch>
        </p:blipFill>
        <p:spPr>
          <a:xfrm>
            <a:off x="260919" y="4114800"/>
            <a:ext cx="11112501" cy="1016000"/>
          </a:xfrm>
          <a:prstGeom prst="rect">
            <a:avLst/>
          </a:prstGeom>
        </p:spPr>
      </p:pic>
    </p:spTree>
    <p:extLst>
      <p:ext uri="{BB962C8B-B14F-4D97-AF65-F5344CB8AC3E}">
        <p14:creationId xmlns:p14="http://schemas.microsoft.com/office/powerpoint/2010/main" val="1466477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a:t>
            </a:fld>
            <a:endParaRPr lang="en-AU"/>
          </a:p>
        </p:txBody>
      </p:sp>
      <p:pic>
        <p:nvPicPr>
          <p:cNvPr id="4" name="Picture 3"/>
          <p:cNvPicPr>
            <a:picLocks noChangeAspect="1"/>
          </p:cNvPicPr>
          <p:nvPr/>
        </p:nvPicPr>
        <p:blipFill>
          <a:blip r:embed="rId2"/>
          <a:stretch>
            <a:fillRect/>
          </a:stretch>
        </p:blipFill>
        <p:spPr>
          <a:xfrm>
            <a:off x="189527" y="734417"/>
            <a:ext cx="10037148" cy="1144587"/>
          </a:xfrm>
          <a:prstGeom prst="rect">
            <a:avLst/>
          </a:prstGeom>
        </p:spPr>
      </p:pic>
      <p:sp>
        <p:nvSpPr>
          <p:cNvPr id="5" name="TextBox 4"/>
          <p:cNvSpPr txBox="1"/>
          <p:nvPr/>
        </p:nvSpPr>
        <p:spPr>
          <a:xfrm>
            <a:off x="330200" y="342900"/>
            <a:ext cx="3111500" cy="523220"/>
          </a:xfrm>
          <a:prstGeom prst="rect">
            <a:avLst/>
          </a:prstGeom>
          <a:noFill/>
        </p:spPr>
        <p:txBody>
          <a:bodyPr wrap="square" rtlCol="0">
            <a:spAutoFit/>
          </a:bodyPr>
          <a:lstStyle/>
          <a:p>
            <a:r>
              <a:rPr lang="en-US" sz="2800" u="sng" dirty="0" smtClean="0">
                <a:solidFill>
                  <a:srgbClr val="00B050"/>
                </a:solidFill>
              </a:rPr>
              <a:t>Equivalent Matrices</a:t>
            </a:r>
            <a:endParaRPr lang="en-AU" sz="2800" u="sng" dirty="0">
              <a:solidFill>
                <a:srgbClr val="00B050"/>
              </a:solidFill>
            </a:endParaRPr>
          </a:p>
        </p:txBody>
      </p:sp>
      <p:pic>
        <p:nvPicPr>
          <p:cNvPr id="6" name="Picture 5"/>
          <p:cNvPicPr>
            <a:picLocks noChangeAspect="1"/>
          </p:cNvPicPr>
          <p:nvPr/>
        </p:nvPicPr>
        <p:blipFill>
          <a:blip r:embed="rId3"/>
          <a:stretch>
            <a:fillRect/>
          </a:stretch>
        </p:blipFill>
        <p:spPr>
          <a:xfrm>
            <a:off x="3516939" y="1982916"/>
            <a:ext cx="1928812" cy="1557206"/>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89527" y="2537219"/>
                <a:ext cx="2910189" cy="573427"/>
              </a:xfrm>
              <a:prstGeom prst="rect">
                <a:avLst/>
              </a:prstGeom>
              <a:noFill/>
            </p:spPr>
            <p:txBody>
              <a:bodyPr wrap="square" rtlCol="0">
                <a:spAutoFit/>
              </a:bodyPr>
              <a:lstStyle/>
              <a:p>
                <a:r>
                  <a:rPr lang="en-US" sz="2000" b="1" dirty="0" smtClean="0"/>
                  <a:t>e.g</a:t>
                </a:r>
                <a:r>
                  <a:rPr lang="en-US" sz="2000" b="1" dirty="0"/>
                  <a:t> </a:t>
                </a:r>
                <a:r>
                  <a:rPr lang="en-US" sz="2000" b="1" dirty="0" smtClean="0"/>
                  <a:t> </a:t>
                </a: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𝑰</m:t>
                        </m:r>
                      </m:e>
                      <m:sub>
                        <m:r>
                          <a:rPr lang="en-US" sz="3200" b="1" i="1" smtClean="0">
                            <a:latin typeface="Cambria Math" panose="02040503050406030204" pitchFamily="18" charset="0"/>
                          </a:rPr>
                          <m:t>𝟐</m:t>
                        </m:r>
                      </m:sub>
                    </m:sSub>
                  </m:oMath>
                </a14:m>
                <a:r>
                  <a:rPr lang="en-AU" sz="2000" b="1" dirty="0" smtClean="0"/>
                  <a:t>and the matrix </a:t>
                </a:r>
                <a:endParaRPr lang="en-AU"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189527" y="2537219"/>
                <a:ext cx="2910189" cy="573427"/>
              </a:xfrm>
              <a:prstGeom prst="rect">
                <a:avLst/>
              </a:prstGeom>
              <a:blipFill rotWithShape="0">
                <a:blip r:embed="rId4"/>
                <a:stretch>
                  <a:fillRect l="-2096" b="-13830"/>
                </a:stretch>
              </a:blipFill>
            </p:spPr>
            <p:txBody>
              <a:bodyPr/>
              <a:lstStyle/>
              <a:p>
                <a:r>
                  <a:rPr lang="en-AU">
                    <a:noFill/>
                  </a:rPr>
                  <a:t> </a:t>
                </a:r>
              </a:p>
            </p:txBody>
          </p:sp>
        </mc:Fallback>
      </mc:AlternateContent>
      <p:sp>
        <p:nvSpPr>
          <p:cNvPr id="8" name="TextBox 7"/>
          <p:cNvSpPr txBox="1"/>
          <p:nvPr/>
        </p:nvSpPr>
        <p:spPr>
          <a:xfrm>
            <a:off x="5514180" y="2537218"/>
            <a:ext cx="5268119" cy="707886"/>
          </a:xfrm>
          <a:prstGeom prst="rect">
            <a:avLst/>
          </a:prstGeom>
          <a:noFill/>
        </p:spPr>
        <p:txBody>
          <a:bodyPr wrap="square" rtlCol="0">
            <a:spAutoFit/>
          </a:bodyPr>
          <a:lstStyle/>
          <a:p>
            <a:r>
              <a:rPr lang="en-US" sz="2000" b="1" dirty="0" smtClean="0"/>
              <a:t>are equivalent because we can obtain A from identity matrix by multiplying row 2 by -3 </a:t>
            </a:r>
            <a:endParaRPr lang="en-AU" sz="2000" b="1" dirty="0"/>
          </a:p>
        </p:txBody>
      </p:sp>
      <p:pic>
        <p:nvPicPr>
          <p:cNvPr id="9" name="Picture 8"/>
          <p:cNvPicPr>
            <a:picLocks noChangeAspect="1"/>
          </p:cNvPicPr>
          <p:nvPr/>
        </p:nvPicPr>
        <p:blipFill>
          <a:blip r:embed="rId5"/>
          <a:stretch>
            <a:fillRect/>
          </a:stretch>
        </p:blipFill>
        <p:spPr>
          <a:xfrm>
            <a:off x="2765628" y="2552943"/>
            <a:ext cx="348794" cy="523191"/>
          </a:xfrm>
          <a:prstGeom prst="rect">
            <a:avLst/>
          </a:prstGeom>
        </p:spPr>
      </p:pic>
      <p:pic>
        <p:nvPicPr>
          <p:cNvPr id="10" name="Picture 9"/>
          <p:cNvPicPr>
            <a:picLocks noChangeAspect="1"/>
          </p:cNvPicPr>
          <p:nvPr/>
        </p:nvPicPr>
        <p:blipFill>
          <a:blip r:embed="rId6"/>
          <a:stretch>
            <a:fillRect/>
          </a:stretch>
        </p:blipFill>
        <p:spPr>
          <a:xfrm flipH="1">
            <a:off x="3168145" y="2638279"/>
            <a:ext cx="363537" cy="352521"/>
          </a:xfrm>
          <a:prstGeom prst="rect">
            <a:avLst/>
          </a:prstGeom>
        </p:spPr>
      </p:pic>
      <p:pic>
        <p:nvPicPr>
          <p:cNvPr id="11" name="Picture 10"/>
          <p:cNvPicPr>
            <a:picLocks noChangeAspect="1"/>
          </p:cNvPicPr>
          <p:nvPr/>
        </p:nvPicPr>
        <p:blipFill>
          <a:blip r:embed="rId7"/>
          <a:stretch>
            <a:fillRect/>
          </a:stretch>
        </p:blipFill>
        <p:spPr>
          <a:xfrm>
            <a:off x="288130" y="4310441"/>
            <a:ext cx="11645234" cy="1353759"/>
          </a:xfrm>
          <a:prstGeom prst="rect">
            <a:avLst/>
          </a:prstGeom>
        </p:spPr>
      </p:pic>
      <p:sp>
        <p:nvSpPr>
          <p:cNvPr id="12" name="TextBox 11"/>
          <p:cNvSpPr txBox="1"/>
          <p:nvPr/>
        </p:nvSpPr>
        <p:spPr>
          <a:xfrm>
            <a:off x="330200" y="3686328"/>
            <a:ext cx="3111500" cy="523220"/>
          </a:xfrm>
          <a:prstGeom prst="rect">
            <a:avLst/>
          </a:prstGeom>
          <a:noFill/>
        </p:spPr>
        <p:txBody>
          <a:bodyPr wrap="square" rtlCol="0">
            <a:spAutoFit/>
          </a:bodyPr>
          <a:lstStyle/>
          <a:p>
            <a:r>
              <a:rPr lang="en-US" sz="2800" u="sng" dirty="0" smtClean="0">
                <a:solidFill>
                  <a:srgbClr val="00B050"/>
                </a:solidFill>
              </a:rPr>
              <a:t>Elementary Matrix</a:t>
            </a:r>
            <a:endParaRPr lang="en-AU" sz="2800" u="sng" dirty="0">
              <a:solidFill>
                <a:srgbClr val="00B050"/>
              </a:solidFill>
            </a:endParaRPr>
          </a:p>
        </p:txBody>
      </p:sp>
    </p:spTree>
    <p:extLst>
      <p:ext uri="{BB962C8B-B14F-4D97-AF65-F5344CB8AC3E}">
        <p14:creationId xmlns:p14="http://schemas.microsoft.com/office/powerpoint/2010/main" val="40692677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a:t>
            </a:fld>
            <a:endParaRPr lang="en-AU"/>
          </a:p>
        </p:txBody>
      </p:sp>
      <p:pic>
        <p:nvPicPr>
          <p:cNvPr id="4" name="Picture 3"/>
          <p:cNvPicPr>
            <a:picLocks noChangeAspect="1"/>
          </p:cNvPicPr>
          <p:nvPr/>
        </p:nvPicPr>
        <p:blipFill>
          <a:blip r:embed="rId2"/>
          <a:stretch>
            <a:fillRect/>
          </a:stretch>
        </p:blipFill>
        <p:spPr>
          <a:xfrm>
            <a:off x="330469" y="292100"/>
            <a:ext cx="10882014" cy="4271865"/>
          </a:xfrm>
          <a:prstGeom prst="rect">
            <a:avLst/>
          </a:prstGeom>
        </p:spPr>
      </p:pic>
      <p:cxnSp>
        <p:nvCxnSpPr>
          <p:cNvPr id="5" name="Straight Connector 4"/>
          <p:cNvCxnSpPr/>
          <p:nvPr/>
        </p:nvCxnSpPr>
        <p:spPr>
          <a:xfrm flipV="1">
            <a:off x="0" y="4563965"/>
            <a:ext cx="12192000" cy="2073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365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a:t>
            </a:fld>
            <a:endParaRPr lang="en-AU" dirty="0"/>
          </a:p>
        </p:txBody>
      </p:sp>
      <p:sp>
        <p:nvSpPr>
          <p:cNvPr id="6" name="TextBox 5"/>
          <p:cNvSpPr txBox="1"/>
          <p:nvPr/>
        </p:nvSpPr>
        <p:spPr>
          <a:xfrm>
            <a:off x="2923502" y="356826"/>
            <a:ext cx="4636394" cy="769441"/>
          </a:xfrm>
          <a:prstGeom prst="rect">
            <a:avLst/>
          </a:prstGeom>
          <a:noFill/>
        </p:spPr>
        <p:txBody>
          <a:bodyPr wrap="square" rtlCol="0">
            <a:spAutoFit/>
          </a:bodyPr>
          <a:lstStyle/>
          <a:p>
            <a:pPr algn="ctr"/>
            <a:r>
              <a:rPr lang="en-US" sz="4400" u="sng" smtClean="0">
                <a:solidFill>
                  <a:srgbClr val="00B050"/>
                </a:solidFill>
              </a:rPr>
              <a:t>Determinants</a:t>
            </a:r>
            <a:endParaRPr lang="en-AU" sz="4400" u="sng">
              <a:solidFill>
                <a:srgbClr val="00B050"/>
              </a:solidFill>
            </a:endParaRPr>
          </a:p>
        </p:txBody>
      </p:sp>
      <p:pic>
        <p:nvPicPr>
          <p:cNvPr id="7" name="Picture 6"/>
          <p:cNvPicPr>
            <a:picLocks noChangeAspect="1"/>
          </p:cNvPicPr>
          <p:nvPr/>
        </p:nvPicPr>
        <p:blipFill>
          <a:blip r:embed="rId2"/>
          <a:stretch>
            <a:fillRect/>
          </a:stretch>
        </p:blipFill>
        <p:spPr>
          <a:xfrm>
            <a:off x="515152" y="1413420"/>
            <a:ext cx="7572780" cy="1682840"/>
          </a:xfrm>
          <a:prstGeom prst="rect">
            <a:avLst/>
          </a:prstGeom>
        </p:spPr>
      </p:pic>
      <p:pic>
        <p:nvPicPr>
          <p:cNvPr id="8" name="Picture 7"/>
          <p:cNvPicPr>
            <a:picLocks noChangeAspect="1"/>
          </p:cNvPicPr>
          <p:nvPr/>
        </p:nvPicPr>
        <p:blipFill>
          <a:blip r:embed="rId3"/>
          <a:stretch>
            <a:fillRect/>
          </a:stretch>
        </p:blipFill>
        <p:spPr>
          <a:xfrm>
            <a:off x="3978465" y="4276812"/>
            <a:ext cx="4796456" cy="1451029"/>
          </a:xfrm>
          <a:prstGeom prst="rect">
            <a:avLst/>
          </a:prstGeom>
        </p:spPr>
      </p:pic>
      <p:sp>
        <p:nvSpPr>
          <p:cNvPr id="9" name="TextBox 8"/>
          <p:cNvSpPr txBox="1"/>
          <p:nvPr/>
        </p:nvSpPr>
        <p:spPr>
          <a:xfrm>
            <a:off x="515153" y="3579519"/>
            <a:ext cx="4198514" cy="461665"/>
          </a:xfrm>
          <a:prstGeom prst="rect">
            <a:avLst/>
          </a:prstGeom>
          <a:noFill/>
        </p:spPr>
        <p:txBody>
          <a:bodyPr wrap="square" rtlCol="0">
            <a:spAutoFit/>
          </a:bodyPr>
          <a:lstStyle/>
          <a:p>
            <a:r>
              <a:rPr lang="en-US" sz="2400" b="1" smtClean="0"/>
              <a:t>For 2×2 Matrices the formula is</a:t>
            </a:r>
            <a:endParaRPr lang="en-AU" sz="2400" b="1"/>
          </a:p>
        </p:txBody>
      </p:sp>
      <p:sp>
        <p:nvSpPr>
          <p:cNvPr id="10" name="Rectangle 9"/>
          <p:cNvSpPr/>
          <p:nvPr/>
        </p:nvSpPr>
        <p:spPr>
          <a:xfrm>
            <a:off x="206062" y="5963469"/>
            <a:ext cx="11985938" cy="338554"/>
          </a:xfrm>
          <a:prstGeom prst="rect">
            <a:avLst/>
          </a:prstGeom>
        </p:spPr>
        <p:txBody>
          <a:bodyPr wrap="square">
            <a:spAutoFit/>
          </a:bodyPr>
          <a:lstStyle/>
          <a:p>
            <a:r>
              <a:rPr lang="en-US" sz="1600" b="1" dirty="0" smtClean="0"/>
              <a:t>Let’s talk about minor and cofactor of an element with the help of which we will calculate determinants of higher order matrices.</a:t>
            </a:r>
            <a:endParaRPr lang="en-AU" sz="1600" b="1" dirty="0"/>
          </a:p>
        </p:txBody>
      </p:sp>
    </p:spTree>
    <p:extLst>
      <p:ext uri="{BB962C8B-B14F-4D97-AF65-F5344CB8AC3E}">
        <p14:creationId xmlns:p14="http://schemas.microsoft.com/office/powerpoint/2010/main" val="941133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a:t>
            </a:fld>
            <a:endParaRPr lang="en-AU"/>
          </a:p>
        </p:txBody>
      </p:sp>
      <p:sp>
        <p:nvSpPr>
          <p:cNvPr id="4" name="TextBox 3"/>
          <p:cNvSpPr txBox="1"/>
          <p:nvPr/>
        </p:nvSpPr>
        <p:spPr>
          <a:xfrm>
            <a:off x="399244" y="221426"/>
            <a:ext cx="5318976" cy="954107"/>
          </a:xfrm>
          <a:prstGeom prst="rect">
            <a:avLst/>
          </a:prstGeom>
          <a:noFill/>
        </p:spPr>
        <p:txBody>
          <a:bodyPr wrap="square" rtlCol="0">
            <a:spAutoFit/>
          </a:bodyPr>
          <a:lstStyle/>
          <a:p>
            <a:r>
              <a:rPr lang="en-US" sz="2800" b="1" u="sng" smtClean="0">
                <a:solidFill>
                  <a:srgbClr val="00B050"/>
                </a:solidFill>
              </a:rPr>
              <a:t>Minor &amp; Cofactor of an element (In a Square Matrix)</a:t>
            </a:r>
            <a:endParaRPr lang="en-AU" sz="2800" b="1" u="sng">
              <a:solidFill>
                <a:srgbClr val="00B050"/>
              </a:solidFill>
            </a:endParaRPr>
          </a:p>
        </p:txBody>
      </p:sp>
      <p:pic>
        <p:nvPicPr>
          <p:cNvPr id="5" name="Picture 4"/>
          <p:cNvPicPr>
            <a:picLocks noChangeAspect="1"/>
          </p:cNvPicPr>
          <p:nvPr/>
        </p:nvPicPr>
        <p:blipFill>
          <a:blip r:embed="rId2"/>
          <a:stretch>
            <a:fillRect/>
          </a:stretch>
        </p:blipFill>
        <p:spPr>
          <a:xfrm>
            <a:off x="267084" y="1299444"/>
            <a:ext cx="9456466" cy="1769631"/>
          </a:xfrm>
          <a:prstGeom prst="rect">
            <a:avLst/>
          </a:prstGeom>
        </p:spPr>
      </p:pic>
      <p:pic>
        <p:nvPicPr>
          <p:cNvPr id="7" name="Picture 6"/>
          <p:cNvPicPr>
            <a:picLocks noChangeAspect="1"/>
          </p:cNvPicPr>
          <p:nvPr/>
        </p:nvPicPr>
        <p:blipFill>
          <a:blip r:embed="rId3"/>
          <a:stretch>
            <a:fillRect/>
          </a:stretch>
        </p:blipFill>
        <p:spPr>
          <a:xfrm>
            <a:off x="526959" y="3069075"/>
            <a:ext cx="6164127" cy="2945359"/>
          </a:xfrm>
          <a:prstGeom prst="rect">
            <a:avLst/>
          </a:prstGeom>
        </p:spPr>
      </p:pic>
      <p:pic>
        <p:nvPicPr>
          <p:cNvPr id="9" name="Picture 8"/>
          <p:cNvPicPr>
            <a:picLocks noChangeAspect="1"/>
          </p:cNvPicPr>
          <p:nvPr/>
        </p:nvPicPr>
        <p:blipFill>
          <a:blip r:embed="rId4"/>
          <a:stretch>
            <a:fillRect/>
          </a:stretch>
        </p:blipFill>
        <p:spPr>
          <a:xfrm>
            <a:off x="8087359" y="4359941"/>
            <a:ext cx="2732105" cy="760643"/>
          </a:xfrm>
          <a:prstGeom prst="rect">
            <a:avLst/>
          </a:prstGeom>
        </p:spPr>
      </p:pic>
      <p:pic>
        <p:nvPicPr>
          <p:cNvPr id="10" name="Picture 9"/>
          <p:cNvPicPr>
            <a:picLocks noChangeAspect="1"/>
          </p:cNvPicPr>
          <p:nvPr/>
        </p:nvPicPr>
        <p:blipFill>
          <a:blip r:embed="rId5"/>
          <a:stretch>
            <a:fillRect/>
          </a:stretch>
        </p:blipFill>
        <p:spPr>
          <a:xfrm>
            <a:off x="7975090" y="4931433"/>
            <a:ext cx="4346254" cy="1083001"/>
          </a:xfrm>
          <a:prstGeom prst="rect">
            <a:avLst/>
          </a:prstGeom>
        </p:spPr>
      </p:pic>
    </p:spTree>
    <p:extLst>
      <p:ext uri="{BB962C8B-B14F-4D97-AF65-F5344CB8AC3E}">
        <p14:creationId xmlns:p14="http://schemas.microsoft.com/office/powerpoint/2010/main" val="12296094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a:t>
            </a:fld>
            <a:endParaRPr lang="en-AU"/>
          </a:p>
        </p:txBody>
      </p:sp>
      <p:pic>
        <p:nvPicPr>
          <p:cNvPr id="4" name="Picture 3"/>
          <p:cNvPicPr>
            <a:picLocks noChangeAspect="1"/>
          </p:cNvPicPr>
          <p:nvPr/>
        </p:nvPicPr>
        <p:blipFill>
          <a:blip r:embed="rId2"/>
          <a:stretch>
            <a:fillRect/>
          </a:stretch>
        </p:blipFill>
        <p:spPr>
          <a:xfrm>
            <a:off x="271372" y="347730"/>
            <a:ext cx="9307114" cy="3876541"/>
          </a:xfrm>
          <a:prstGeom prst="rect">
            <a:avLst/>
          </a:prstGeom>
        </p:spPr>
      </p:pic>
    </p:spTree>
    <p:extLst>
      <p:ext uri="{BB962C8B-B14F-4D97-AF65-F5344CB8AC3E}">
        <p14:creationId xmlns:p14="http://schemas.microsoft.com/office/powerpoint/2010/main" val="10462846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a:t>
            </a:fld>
            <a:endParaRPr lang="en-AU"/>
          </a:p>
        </p:txBody>
      </p:sp>
      <p:pic>
        <p:nvPicPr>
          <p:cNvPr id="4" name="Picture 3"/>
          <p:cNvPicPr>
            <a:picLocks noChangeAspect="1"/>
          </p:cNvPicPr>
          <p:nvPr/>
        </p:nvPicPr>
        <p:blipFill>
          <a:blip r:embed="rId2"/>
          <a:stretch>
            <a:fillRect/>
          </a:stretch>
        </p:blipFill>
        <p:spPr>
          <a:xfrm>
            <a:off x="231820" y="174032"/>
            <a:ext cx="3759960" cy="1276317"/>
          </a:xfrm>
          <a:prstGeom prst="rect">
            <a:avLst/>
          </a:prstGeom>
        </p:spPr>
      </p:pic>
      <p:cxnSp>
        <p:nvCxnSpPr>
          <p:cNvPr id="6" name="Straight Connector 5"/>
          <p:cNvCxnSpPr/>
          <p:nvPr/>
        </p:nvCxnSpPr>
        <p:spPr>
          <a:xfrm>
            <a:off x="528034" y="1450349"/>
            <a:ext cx="3361386" cy="0"/>
          </a:xfrm>
          <a:prstGeom prst="line">
            <a:avLst/>
          </a:prstGeom>
        </p:spPr>
        <p:style>
          <a:lnRef idx="3">
            <a:schemeClr val="dk1"/>
          </a:lnRef>
          <a:fillRef idx="0">
            <a:schemeClr val="dk1"/>
          </a:fillRef>
          <a:effectRef idx="2">
            <a:schemeClr val="dk1"/>
          </a:effectRef>
          <a:fontRef idx="minor">
            <a:schemeClr val="tx1"/>
          </a:fontRef>
        </p:style>
      </p:cxnSp>
      <p:pic>
        <p:nvPicPr>
          <p:cNvPr id="8" name="Picture 7"/>
          <p:cNvPicPr>
            <a:picLocks noChangeAspect="1"/>
          </p:cNvPicPr>
          <p:nvPr/>
        </p:nvPicPr>
        <p:blipFill>
          <a:blip r:embed="rId3"/>
          <a:stretch>
            <a:fillRect/>
          </a:stretch>
        </p:blipFill>
        <p:spPr>
          <a:xfrm>
            <a:off x="273284" y="1669423"/>
            <a:ext cx="10326029" cy="3997172"/>
          </a:xfrm>
          <a:prstGeom prst="rect">
            <a:avLst/>
          </a:prstGeom>
        </p:spPr>
      </p:pic>
    </p:spTree>
    <p:extLst>
      <p:ext uri="{BB962C8B-B14F-4D97-AF65-F5344CB8AC3E}">
        <p14:creationId xmlns:p14="http://schemas.microsoft.com/office/powerpoint/2010/main" val="3039826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39</a:t>
            </a:fld>
            <a:endParaRPr lang="en-AU"/>
          </a:p>
        </p:txBody>
      </p:sp>
      <p:sp>
        <p:nvSpPr>
          <p:cNvPr id="5" name="TextBox 4"/>
          <p:cNvSpPr txBox="1"/>
          <p:nvPr/>
        </p:nvSpPr>
        <p:spPr>
          <a:xfrm>
            <a:off x="373487" y="324753"/>
            <a:ext cx="2137893" cy="523220"/>
          </a:xfrm>
          <a:prstGeom prst="rect">
            <a:avLst/>
          </a:prstGeom>
          <a:noFill/>
        </p:spPr>
        <p:txBody>
          <a:bodyPr wrap="square" rtlCol="0">
            <a:spAutoFit/>
          </a:bodyPr>
          <a:lstStyle/>
          <a:p>
            <a:r>
              <a:rPr lang="en-US" sz="2800" b="1" u="sng" smtClean="0">
                <a:solidFill>
                  <a:srgbClr val="00B050"/>
                </a:solidFill>
              </a:rPr>
              <a:t>Problem</a:t>
            </a:r>
            <a:endParaRPr lang="en-AU" sz="2800" b="1" u="sng">
              <a:solidFill>
                <a:srgbClr val="00B050"/>
              </a:solidFill>
            </a:endParaRPr>
          </a:p>
        </p:txBody>
      </p:sp>
      <p:pic>
        <p:nvPicPr>
          <p:cNvPr id="7" name="Picture 6"/>
          <p:cNvPicPr>
            <a:picLocks noChangeAspect="1"/>
          </p:cNvPicPr>
          <p:nvPr/>
        </p:nvPicPr>
        <p:blipFill>
          <a:blip r:embed="rId2"/>
          <a:stretch>
            <a:fillRect/>
          </a:stretch>
        </p:blipFill>
        <p:spPr>
          <a:xfrm>
            <a:off x="495166" y="934234"/>
            <a:ext cx="7665730" cy="1924875"/>
          </a:xfrm>
          <a:prstGeom prst="rect">
            <a:avLst/>
          </a:prstGeom>
        </p:spPr>
      </p:pic>
      <p:sp>
        <p:nvSpPr>
          <p:cNvPr id="8" name="TextBox 7"/>
          <p:cNvSpPr txBox="1"/>
          <p:nvPr/>
        </p:nvSpPr>
        <p:spPr>
          <a:xfrm>
            <a:off x="1996225" y="3437799"/>
            <a:ext cx="7199291" cy="461665"/>
          </a:xfrm>
          <a:prstGeom prst="rect">
            <a:avLst/>
          </a:prstGeom>
          <a:noFill/>
        </p:spPr>
        <p:txBody>
          <a:bodyPr wrap="square" rtlCol="0">
            <a:spAutoFit/>
          </a:bodyPr>
          <a:lstStyle/>
          <a:p>
            <a:r>
              <a:rPr lang="en-US" sz="2400" b="1" u="sng">
                <a:solidFill>
                  <a:srgbClr val="00B050"/>
                </a:solidFill>
              </a:rPr>
              <a:t>B</a:t>
            </a:r>
            <a:r>
              <a:rPr lang="en-US" sz="2400" b="1" u="sng" smtClean="0">
                <a:solidFill>
                  <a:srgbClr val="00B050"/>
                </a:solidFill>
              </a:rPr>
              <a:t>y cofactor expansion along the first Row</a:t>
            </a:r>
            <a:endParaRPr lang="en-AU" sz="2400" b="1" u="sng">
              <a:solidFill>
                <a:srgbClr val="00B050"/>
              </a:solidFill>
            </a:endParaRPr>
          </a:p>
        </p:txBody>
      </p:sp>
      <p:pic>
        <p:nvPicPr>
          <p:cNvPr id="9" name="Picture 8"/>
          <p:cNvPicPr>
            <a:picLocks noChangeAspect="1"/>
          </p:cNvPicPr>
          <p:nvPr/>
        </p:nvPicPr>
        <p:blipFill>
          <a:blip r:embed="rId3"/>
          <a:stretch>
            <a:fillRect/>
          </a:stretch>
        </p:blipFill>
        <p:spPr>
          <a:xfrm>
            <a:off x="373487" y="3359539"/>
            <a:ext cx="1545465" cy="618187"/>
          </a:xfrm>
          <a:prstGeom prst="rect">
            <a:avLst/>
          </a:prstGeom>
        </p:spPr>
      </p:pic>
      <p:pic>
        <p:nvPicPr>
          <p:cNvPr id="10" name="Picture 9"/>
          <p:cNvPicPr>
            <a:picLocks noChangeAspect="1"/>
          </p:cNvPicPr>
          <p:nvPr/>
        </p:nvPicPr>
        <p:blipFill>
          <a:blip r:embed="rId4"/>
          <a:stretch>
            <a:fillRect/>
          </a:stretch>
        </p:blipFill>
        <p:spPr>
          <a:xfrm>
            <a:off x="495166" y="4156182"/>
            <a:ext cx="9453278" cy="1871131"/>
          </a:xfrm>
          <a:prstGeom prst="rect">
            <a:avLst/>
          </a:prstGeom>
        </p:spPr>
      </p:pic>
    </p:spTree>
    <p:extLst>
      <p:ext uri="{BB962C8B-B14F-4D97-AF65-F5344CB8AC3E}">
        <p14:creationId xmlns:p14="http://schemas.microsoft.com/office/powerpoint/2010/main" val="3740522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a:t>
            </a:fld>
            <a:endParaRPr lang="en-AU"/>
          </a:p>
        </p:txBody>
      </p:sp>
      <p:pic>
        <p:nvPicPr>
          <p:cNvPr id="4" name="Picture 3"/>
          <p:cNvPicPr>
            <a:picLocks noChangeAspect="1"/>
          </p:cNvPicPr>
          <p:nvPr/>
        </p:nvPicPr>
        <p:blipFill>
          <a:blip r:embed="rId2"/>
          <a:stretch>
            <a:fillRect/>
          </a:stretch>
        </p:blipFill>
        <p:spPr>
          <a:xfrm>
            <a:off x="710078" y="207015"/>
            <a:ext cx="9311423" cy="3168202"/>
          </a:xfrm>
          <a:prstGeom prst="rect">
            <a:avLst/>
          </a:prstGeom>
        </p:spPr>
      </p:pic>
      <p:pic>
        <p:nvPicPr>
          <p:cNvPr id="5" name="Picture 4"/>
          <p:cNvPicPr>
            <a:picLocks noChangeAspect="1"/>
          </p:cNvPicPr>
          <p:nvPr/>
        </p:nvPicPr>
        <p:blipFill>
          <a:blip r:embed="rId3"/>
          <a:stretch>
            <a:fillRect/>
          </a:stretch>
        </p:blipFill>
        <p:spPr>
          <a:xfrm>
            <a:off x="10365434" y="1248981"/>
            <a:ext cx="478578" cy="658045"/>
          </a:xfrm>
          <a:prstGeom prst="rect">
            <a:avLst/>
          </a:prstGeom>
        </p:spPr>
      </p:pic>
      <p:pic>
        <p:nvPicPr>
          <p:cNvPr id="7" name="Picture 6"/>
          <p:cNvPicPr>
            <a:picLocks noChangeAspect="1"/>
          </p:cNvPicPr>
          <p:nvPr/>
        </p:nvPicPr>
        <p:blipFill>
          <a:blip r:embed="rId4"/>
          <a:stretch>
            <a:fillRect/>
          </a:stretch>
        </p:blipFill>
        <p:spPr>
          <a:xfrm>
            <a:off x="710078" y="3915801"/>
            <a:ext cx="11000453" cy="1294171"/>
          </a:xfrm>
          <a:prstGeom prst="rect">
            <a:avLst/>
          </a:prstGeom>
        </p:spPr>
      </p:pic>
      <p:sp>
        <p:nvSpPr>
          <p:cNvPr id="9" name="Rectangle 8"/>
          <p:cNvSpPr/>
          <p:nvPr/>
        </p:nvSpPr>
        <p:spPr>
          <a:xfrm>
            <a:off x="1262129" y="309093"/>
            <a:ext cx="206061"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a:t>
            </a:r>
            <a:endParaRPr lang="en-AU" sz="2000" dirty="0">
              <a:solidFill>
                <a:schemeClr val="tx1"/>
              </a:solidFill>
            </a:endParaRPr>
          </a:p>
        </p:txBody>
      </p:sp>
      <p:sp>
        <p:nvSpPr>
          <p:cNvPr id="11" name="Rectangle 10"/>
          <p:cNvSpPr/>
          <p:nvPr/>
        </p:nvSpPr>
        <p:spPr>
          <a:xfrm>
            <a:off x="4106214" y="309093"/>
            <a:ext cx="401392"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is</a:t>
            </a:r>
            <a:endParaRPr lang="en-AU" sz="2000" dirty="0">
              <a:solidFill>
                <a:schemeClr val="tx1"/>
              </a:solidFill>
            </a:endParaRPr>
          </a:p>
        </p:txBody>
      </p:sp>
    </p:spTree>
    <p:extLst>
      <p:ext uri="{BB962C8B-B14F-4D97-AF65-F5344CB8AC3E}">
        <p14:creationId xmlns:p14="http://schemas.microsoft.com/office/powerpoint/2010/main" val="33359008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40</a:t>
            </a:fld>
            <a:endParaRPr lang="en-AU"/>
          </a:p>
        </p:txBody>
      </p:sp>
      <p:pic>
        <p:nvPicPr>
          <p:cNvPr id="4" name="Picture 3"/>
          <p:cNvPicPr>
            <a:picLocks noChangeAspect="1"/>
          </p:cNvPicPr>
          <p:nvPr/>
        </p:nvPicPr>
        <p:blipFill>
          <a:blip r:embed="rId2"/>
          <a:stretch>
            <a:fillRect/>
          </a:stretch>
        </p:blipFill>
        <p:spPr>
          <a:xfrm>
            <a:off x="194615" y="1197735"/>
            <a:ext cx="8314374" cy="1763265"/>
          </a:xfrm>
          <a:prstGeom prst="rect">
            <a:avLst/>
          </a:prstGeom>
        </p:spPr>
      </p:pic>
      <p:sp>
        <p:nvSpPr>
          <p:cNvPr id="5" name="TextBox 4"/>
          <p:cNvSpPr txBox="1"/>
          <p:nvPr/>
        </p:nvSpPr>
        <p:spPr>
          <a:xfrm>
            <a:off x="283333" y="321973"/>
            <a:ext cx="7199291" cy="461665"/>
          </a:xfrm>
          <a:prstGeom prst="rect">
            <a:avLst/>
          </a:prstGeom>
          <a:noFill/>
        </p:spPr>
        <p:txBody>
          <a:bodyPr wrap="square" rtlCol="0">
            <a:spAutoFit/>
          </a:bodyPr>
          <a:lstStyle/>
          <a:p>
            <a:r>
              <a:rPr lang="en-US" sz="2400" b="1" u="sng" smtClean="0">
                <a:solidFill>
                  <a:srgbClr val="00B050"/>
                </a:solidFill>
              </a:rPr>
              <a:t>By cofactor expansion along the first coulmn</a:t>
            </a:r>
            <a:endParaRPr lang="en-AU" sz="2400" b="1" u="sng">
              <a:solidFill>
                <a:srgbClr val="00B050"/>
              </a:solidFill>
            </a:endParaRPr>
          </a:p>
        </p:txBody>
      </p:sp>
      <p:cxnSp>
        <p:nvCxnSpPr>
          <p:cNvPr id="7" name="Straight Connector 6"/>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pic>
        <p:nvPicPr>
          <p:cNvPr id="11" name="Picture 10"/>
          <p:cNvPicPr>
            <a:picLocks noChangeAspect="1"/>
          </p:cNvPicPr>
          <p:nvPr/>
        </p:nvPicPr>
        <p:blipFill>
          <a:blip r:embed="rId3"/>
          <a:stretch>
            <a:fillRect/>
          </a:stretch>
        </p:blipFill>
        <p:spPr>
          <a:xfrm>
            <a:off x="2949264" y="4124569"/>
            <a:ext cx="4121238" cy="1824422"/>
          </a:xfrm>
          <a:prstGeom prst="rect">
            <a:avLst/>
          </a:prstGeom>
        </p:spPr>
      </p:pic>
      <p:sp>
        <p:nvSpPr>
          <p:cNvPr id="12" name="5-Point Star 11"/>
          <p:cNvSpPr/>
          <p:nvPr/>
        </p:nvSpPr>
        <p:spPr>
          <a:xfrm>
            <a:off x="3052296" y="4284026"/>
            <a:ext cx="296214" cy="317203"/>
          </a:xfrm>
          <a:prstGeom prst="star5">
            <a:avLst>
              <a:gd name="adj" fmla="val 24580"/>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p:cNvCxnSpPr/>
          <p:nvPr/>
        </p:nvCxnSpPr>
        <p:spPr>
          <a:xfrm>
            <a:off x="0" y="5948991"/>
            <a:ext cx="12192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087681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41</a:t>
            </a:fld>
            <a:endParaRPr lang="en-AU"/>
          </a:p>
        </p:txBody>
      </p:sp>
      <p:pic>
        <p:nvPicPr>
          <p:cNvPr id="4" name="Picture 3"/>
          <p:cNvPicPr>
            <a:picLocks noChangeAspect="1"/>
          </p:cNvPicPr>
          <p:nvPr/>
        </p:nvPicPr>
        <p:blipFill>
          <a:blip r:embed="rId2"/>
          <a:stretch>
            <a:fillRect/>
          </a:stretch>
        </p:blipFill>
        <p:spPr>
          <a:xfrm>
            <a:off x="347728" y="446421"/>
            <a:ext cx="3812481" cy="1386357"/>
          </a:xfrm>
          <a:prstGeom prst="rect">
            <a:avLst/>
          </a:prstGeom>
        </p:spPr>
      </p:pic>
      <p:cxnSp>
        <p:nvCxnSpPr>
          <p:cNvPr id="6" name="Straight Connector 5"/>
          <p:cNvCxnSpPr/>
          <p:nvPr/>
        </p:nvCxnSpPr>
        <p:spPr>
          <a:xfrm flipV="1">
            <a:off x="347729" y="1841678"/>
            <a:ext cx="3812481" cy="25758"/>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stretch>
            <a:fillRect/>
          </a:stretch>
        </p:blipFill>
        <p:spPr>
          <a:xfrm>
            <a:off x="347728" y="2324816"/>
            <a:ext cx="11127477" cy="2807730"/>
          </a:xfrm>
          <a:prstGeom prst="rect">
            <a:avLst/>
          </a:prstGeom>
        </p:spPr>
      </p:pic>
    </p:spTree>
    <p:extLst>
      <p:ext uri="{BB962C8B-B14F-4D97-AF65-F5344CB8AC3E}">
        <p14:creationId xmlns:p14="http://schemas.microsoft.com/office/powerpoint/2010/main" val="29839609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42</a:t>
            </a:fld>
            <a:endParaRPr lang="en-AU"/>
          </a:p>
        </p:txBody>
      </p:sp>
      <p:pic>
        <p:nvPicPr>
          <p:cNvPr id="4" name="Picture 3"/>
          <p:cNvPicPr>
            <a:picLocks noChangeAspect="1"/>
          </p:cNvPicPr>
          <p:nvPr/>
        </p:nvPicPr>
        <p:blipFill>
          <a:blip r:embed="rId2"/>
          <a:stretch>
            <a:fillRect/>
          </a:stretch>
        </p:blipFill>
        <p:spPr>
          <a:xfrm>
            <a:off x="347730" y="159575"/>
            <a:ext cx="8380256" cy="3816240"/>
          </a:xfrm>
          <a:prstGeom prst="rect">
            <a:avLst/>
          </a:prstGeom>
        </p:spPr>
      </p:pic>
      <p:cxnSp>
        <p:nvCxnSpPr>
          <p:cNvPr id="5" name="Straight Connector 4"/>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734096" y="425003"/>
            <a:ext cx="605307" cy="400110"/>
          </a:xfrm>
          <a:prstGeom prst="rect">
            <a:avLst/>
          </a:prstGeom>
          <a:noFill/>
        </p:spPr>
        <p:txBody>
          <a:bodyPr wrap="square" rtlCol="0">
            <a:spAutoFit/>
          </a:bodyPr>
          <a:lstStyle/>
          <a:p>
            <a:r>
              <a:rPr lang="en-US" sz="2000" b="1" dirty="0" smtClean="0"/>
              <a:t>e. g</a:t>
            </a:r>
            <a:endParaRPr lang="en-AU" sz="2000" b="1" dirty="0"/>
          </a:p>
        </p:txBody>
      </p:sp>
    </p:spTree>
    <p:extLst>
      <p:ext uri="{BB962C8B-B14F-4D97-AF65-F5344CB8AC3E}">
        <p14:creationId xmlns:p14="http://schemas.microsoft.com/office/powerpoint/2010/main" val="42221162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43</a:t>
            </a:fld>
            <a:endParaRPr lang="en-AU"/>
          </a:p>
        </p:txBody>
      </p:sp>
      <p:pic>
        <p:nvPicPr>
          <p:cNvPr id="4" name="Picture 3"/>
          <p:cNvPicPr>
            <a:picLocks noChangeAspect="1"/>
          </p:cNvPicPr>
          <p:nvPr/>
        </p:nvPicPr>
        <p:blipFill>
          <a:blip r:embed="rId2"/>
          <a:stretch>
            <a:fillRect/>
          </a:stretch>
        </p:blipFill>
        <p:spPr>
          <a:xfrm>
            <a:off x="461291" y="256638"/>
            <a:ext cx="4314825" cy="781050"/>
          </a:xfrm>
          <a:prstGeom prst="rect">
            <a:avLst/>
          </a:prstGeom>
        </p:spPr>
      </p:pic>
      <p:pic>
        <p:nvPicPr>
          <p:cNvPr id="5" name="Picture 4"/>
          <p:cNvPicPr>
            <a:picLocks noChangeAspect="1"/>
          </p:cNvPicPr>
          <p:nvPr/>
        </p:nvPicPr>
        <p:blipFill>
          <a:blip r:embed="rId3"/>
          <a:stretch>
            <a:fillRect/>
          </a:stretch>
        </p:blipFill>
        <p:spPr>
          <a:xfrm>
            <a:off x="551443" y="1666807"/>
            <a:ext cx="11479362" cy="3471864"/>
          </a:xfrm>
          <a:prstGeom prst="rect">
            <a:avLst/>
          </a:prstGeom>
        </p:spPr>
      </p:pic>
      <p:cxnSp>
        <p:nvCxnSpPr>
          <p:cNvPr id="6" name="Straight Connector 5"/>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81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44</a:t>
            </a:fld>
            <a:endParaRPr lang="en-AU"/>
          </a:p>
        </p:txBody>
      </p:sp>
      <p:pic>
        <p:nvPicPr>
          <p:cNvPr id="5" name="Picture 4"/>
          <p:cNvPicPr>
            <a:picLocks noChangeAspect="1"/>
          </p:cNvPicPr>
          <p:nvPr/>
        </p:nvPicPr>
        <p:blipFill>
          <a:blip r:embed="rId2"/>
          <a:stretch>
            <a:fillRect/>
          </a:stretch>
        </p:blipFill>
        <p:spPr>
          <a:xfrm>
            <a:off x="333931" y="309094"/>
            <a:ext cx="11326201" cy="1365160"/>
          </a:xfrm>
          <a:prstGeom prst="rect">
            <a:avLst/>
          </a:prstGeom>
        </p:spPr>
      </p:pic>
      <p:pic>
        <p:nvPicPr>
          <p:cNvPr id="6" name="Picture 5"/>
          <p:cNvPicPr>
            <a:picLocks noChangeAspect="1"/>
          </p:cNvPicPr>
          <p:nvPr/>
        </p:nvPicPr>
        <p:blipFill>
          <a:blip r:embed="rId3"/>
          <a:stretch>
            <a:fillRect/>
          </a:stretch>
        </p:blipFill>
        <p:spPr>
          <a:xfrm>
            <a:off x="392495" y="1962485"/>
            <a:ext cx="11209074" cy="3292096"/>
          </a:xfrm>
          <a:prstGeom prst="rect">
            <a:avLst/>
          </a:prstGeom>
        </p:spPr>
      </p:pic>
    </p:spTree>
    <p:extLst>
      <p:ext uri="{BB962C8B-B14F-4D97-AF65-F5344CB8AC3E}">
        <p14:creationId xmlns:p14="http://schemas.microsoft.com/office/powerpoint/2010/main" val="22627827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45</a:t>
            </a:fld>
            <a:endParaRPr lang="en-AU"/>
          </a:p>
        </p:txBody>
      </p:sp>
      <p:pic>
        <p:nvPicPr>
          <p:cNvPr id="4" name="Picture 3"/>
          <p:cNvPicPr>
            <a:picLocks noChangeAspect="1"/>
          </p:cNvPicPr>
          <p:nvPr/>
        </p:nvPicPr>
        <p:blipFill>
          <a:blip r:embed="rId2"/>
          <a:stretch>
            <a:fillRect/>
          </a:stretch>
        </p:blipFill>
        <p:spPr>
          <a:xfrm>
            <a:off x="383909" y="385201"/>
            <a:ext cx="11074524" cy="1341012"/>
          </a:xfrm>
          <a:prstGeom prst="rect">
            <a:avLst/>
          </a:prstGeom>
        </p:spPr>
      </p:pic>
      <p:pic>
        <p:nvPicPr>
          <p:cNvPr id="5" name="Picture 4"/>
          <p:cNvPicPr>
            <a:picLocks noChangeAspect="1"/>
          </p:cNvPicPr>
          <p:nvPr/>
        </p:nvPicPr>
        <p:blipFill>
          <a:blip r:embed="rId3"/>
          <a:stretch>
            <a:fillRect/>
          </a:stretch>
        </p:blipFill>
        <p:spPr>
          <a:xfrm>
            <a:off x="809128" y="2196518"/>
            <a:ext cx="7344653" cy="2658817"/>
          </a:xfrm>
          <a:prstGeom prst="rect">
            <a:avLst/>
          </a:prstGeom>
        </p:spPr>
      </p:pic>
    </p:spTree>
    <p:extLst>
      <p:ext uri="{BB962C8B-B14F-4D97-AF65-F5344CB8AC3E}">
        <p14:creationId xmlns:p14="http://schemas.microsoft.com/office/powerpoint/2010/main" val="36441770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46</a:t>
            </a:fld>
            <a:endParaRPr lang="en-AU"/>
          </a:p>
        </p:txBody>
      </p:sp>
      <p:pic>
        <p:nvPicPr>
          <p:cNvPr id="4" name="Picture 3"/>
          <p:cNvPicPr>
            <a:picLocks noChangeAspect="1"/>
          </p:cNvPicPr>
          <p:nvPr/>
        </p:nvPicPr>
        <p:blipFill>
          <a:blip r:embed="rId2"/>
          <a:stretch>
            <a:fillRect/>
          </a:stretch>
        </p:blipFill>
        <p:spPr>
          <a:xfrm>
            <a:off x="344380" y="360608"/>
            <a:ext cx="11330001" cy="1579609"/>
          </a:xfrm>
          <a:prstGeom prst="rect">
            <a:avLst/>
          </a:prstGeom>
        </p:spPr>
      </p:pic>
      <p:pic>
        <p:nvPicPr>
          <p:cNvPr id="6" name="Picture 5"/>
          <p:cNvPicPr>
            <a:picLocks noChangeAspect="1"/>
          </p:cNvPicPr>
          <p:nvPr/>
        </p:nvPicPr>
        <p:blipFill>
          <a:blip r:embed="rId3"/>
          <a:stretch>
            <a:fillRect/>
          </a:stretch>
        </p:blipFill>
        <p:spPr>
          <a:xfrm>
            <a:off x="0" y="2110457"/>
            <a:ext cx="11078870" cy="529712"/>
          </a:xfrm>
          <a:prstGeom prst="rect">
            <a:avLst/>
          </a:prstGeom>
        </p:spPr>
      </p:pic>
      <p:pic>
        <p:nvPicPr>
          <p:cNvPr id="7" name="Picture 6"/>
          <p:cNvPicPr>
            <a:picLocks noChangeAspect="1"/>
          </p:cNvPicPr>
          <p:nvPr/>
        </p:nvPicPr>
        <p:blipFill>
          <a:blip r:embed="rId4"/>
          <a:stretch>
            <a:fillRect/>
          </a:stretch>
        </p:blipFill>
        <p:spPr>
          <a:xfrm>
            <a:off x="553524" y="2810409"/>
            <a:ext cx="3072592" cy="1452498"/>
          </a:xfrm>
          <a:prstGeom prst="rect">
            <a:avLst/>
          </a:prstGeom>
        </p:spPr>
      </p:pic>
      <p:pic>
        <p:nvPicPr>
          <p:cNvPr id="8" name="Picture 7"/>
          <p:cNvPicPr>
            <a:picLocks noChangeAspect="1"/>
          </p:cNvPicPr>
          <p:nvPr/>
        </p:nvPicPr>
        <p:blipFill>
          <a:blip r:embed="rId5"/>
          <a:stretch>
            <a:fillRect/>
          </a:stretch>
        </p:blipFill>
        <p:spPr>
          <a:xfrm>
            <a:off x="1223744" y="4262907"/>
            <a:ext cx="7165037" cy="1723725"/>
          </a:xfrm>
          <a:prstGeom prst="rect">
            <a:avLst/>
          </a:prstGeom>
        </p:spPr>
      </p:pic>
      <p:pic>
        <p:nvPicPr>
          <p:cNvPr id="9" name="Picture 8"/>
          <p:cNvPicPr>
            <a:picLocks noChangeAspect="1"/>
          </p:cNvPicPr>
          <p:nvPr/>
        </p:nvPicPr>
        <p:blipFill>
          <a:blip r:embed="rId6"/>
          <a:stretch>
            <a:fillRect/>
          </a:stretch>
        </p:blipFill>
        <p:spPr>
          <a:xfrm>
            <a:off x="553524" y="4903739"/>
            <a:ext cx="670220" cy="442060"/>
          </a:xfrm>
          <a:prstGeom prst="rect">
            <a:avLst/>
          </a:prstGeom>
        </p:spPr>
      </p:pic>
    </p:spTree>
    <p:extLst>
      <p:ext uri="{BB962C8B-B14F-4D97-AF65-F5344CB8AC3E}">
        <p14:creationId xmlns:p14="http://schemas.microsoft.com/office/powerpoint/2010/main" val="1979239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47</a:t>
            </a:fld>
            <a:endParaRPr lang="en-AU"/>
          </a:p>
        </p:txBody>
      </p:sp>
      <p:pic>
        <p:nvPicPr>
          <p:cNvPr id="4" name="Picture 3"/>
          <p:cNvPicPr>
            <a:picLocks noChangeAspect="1"/>
          </p:cNvPicPr>
          <p:nvPr/>
        </p:nvPicPr>
        <p:blipFill>
          <a:blip r:embed="rId2"/>
          <a:stretch>
            <a:fillRect/>
          </a:stretch>
        </p:blipFill>
        <p:spPr>
          <a:xfrm>
            <a:off x="424216" y="231819"/>
            <a:ext cx="11364404" cy="1545466"/>
          </a:xfrm>
          <a:prstGeom prst="rect">
            <a:avLst/>
          </a:prstGeom>
        </p:spPr>
      </p:pic>
      <p:pic>
        <p:nvPicPr>
          <p:cNvPr id="5" name="Picture 4"/>
          <p:cNvPicPr>
            <a:picLocks noChangeAspect="1"/>
          </p:cNvPicPr>
          <p:nvPr/>
        </p:nvPicPr>
        <p:blipFill>
          <a:blip r:embed="rId3"/>
          <a:stretch>
            <a:fillRect/>
          </a:stretch>
        </p:blipFill>
        <p:spPr>
          <a:xfrm>
            <a:off x="424216" y="1787791"/>
            <a:ext cx="10397702" cy="2330743"/>
          </a:xfrm>
          <a:prstGeom prst="rect">
            <a:avLst/>
          </a:prstGeom>
        </p:spPr>
      </p:pic>
      <p:pic>
        <p:nvPicPr>
          <p:cNvPr id="7" name="Picture 6"/>
          <p:cNvPicPr>
            <a:picLocks noChangeAspect="1"/>
          </p:cNvPicPr>
          <p:nvPr/>
        </p:nvPicPr>
        <p:blipFill>
          <a:blip r:embed="rId4"/>
          <a:stretch>
            <a:fillRect/>
          </a:stretch>
        </p:blipFill>
        <p:spPr>
          <a:xfrm>
            <a:off x="561176" y="4440146"/>
            <a:ext cx="7497440" cy="1698027"/>
          </a:xfrm>
          <a:prstGeom prst="rect">
            <a:avLst/>
          </a:prstGeom>
        </p:spPr>
      </p:pic>
    </p:spTree>
    <p:extLst>
      <p:ext uri="{BB962C8B-B14F-4D97-AF65-F5344CB8AC3E}">
        <p14:creationId xmlns:p14="http://schemas.microsoft.com/office/powerpoint/2010/main" val="28142321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48</a:t>
            </a:fld>
            <a:endParaRPr lang="en-AU"/>
          </a:p>
        </p:txBody>
      </p:sp>
      <p:pic>
        <p:nvPicPr>
          <p:cNvPr id="4" name="Picture 3"/>
          <p:cNvPicPr>
            <a:picLocks noChangeAspect="1"/>
          </p:cNvPicPr>
          <p:nvPr/>
        </p:nvPicPr>
        <p:blipFill>
          <a:blip r:embed="rId2"/>
          <a:stretch>
            <a:fillRect/>
          </a:stretch>
        </p:blipFill>
        <p:spPr>
          <a:xfrm>
            <a:off x="360975" y="244698"/>
            <a:ext cx="11268647" cy="1983190"/>
          </a:xfrm>
          <a:prstGeom prst="rect">
            <a:avLst/>
          </a:prstGeom>
        </p:spPr>
      </p:pic>
      <p:pic>
        <p:nvPicPr>
          <p:cNvPr id="5" name="Picture 4"/>
          <p:cNvPicPr>
            <a:picLocks noChangeAspect="1"/>
          </p:cNvPicPr>
          <p:nvPr/>
        </p:nvPicPr>
        <p:blipFill>
          <a:blip r:embed="rId3"/>
          <a:stretch>
            <a:fillRect/>
          </a:stretch>
        </p:blipFill>
        <p:spPr>
          <a:xfrm>
            <a:off x="360975" y="2459866"/>
            <a:ext cx="11072799" cy="2163650"/>
          </a:xfrm>
          <a:prstGeom prst="rect">
            <a:avLst/>
          </a:prstGeom>
        </p:spPr>
      </p:pic>
    </p:spTree>
    <p:extLst>
      <p:ext uri="{BB962C8B-B14F-4D97-AF65-F5344CB8AC3E}">
        <p14:creationId xmlns:p14="http://schemas.microsoft.com/office/powerpoint/2010/main" val="17008750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49</a:t>
            </a:fld>
            <a:endParaRPr lang="en-AU"/>
          </a:p>
        </p:txBody>
      </p:sp>
      <p:pic>
        <p:nvPicPr>
          <p:cNvPr id="4" name="Picture 3"/>
          <p:cNvPicPr>
            <a:picLocks noChangeAspect="1"/>
          </p:cNvPicPr>
          <p:nvPr/>
        </p:nvPicPr>
        <p:blipFill>
          <a:blip r:embed="rId2"/>
          <a:stretch>
            <a:fillRect/>
          </a:stretch>
        </p:blipFill>
        <p:spPr>
          <a:xfrm>
            <a:off x="539003" y="218940"/>
            <a:ext cx="11095553" cy="1841680"/>
          </a:xfrm>
          <a:prstGeom prst="rect">
            <a:avLst/>
          </a:prstGeom>
        </p:spPr>
      </p:pic>
      <p:pic>
        <p:nvPicPr>
          <p:cNvPr id="5" name="Picture 4"/>
          <p:cNvPicPr>
            <a:picLocks noChangeAspect="1"/>
          </p:cNvPicPr>
          <p:nvPr/>
        </p:nvPicPr>
        <p:blipFill>
          <a:blip r:embed="rId3"/>
          <a:stretch>
            <a:fillRect/>
          </a:stretch>
        </p:blipFill>
        <p:spPr>
          <a:xfrm>
            <a:off x="539003" y="2206083"/>
            <a:ext cx="10515580" cy="3680453"/>
          </a:xfrm>
          <a:prstGeom prst="rect">
            <a:avLst/>
          </a:prstGeom>
        </p:spPr>
      </p:pic>
      <p:pic>
        <p:nvPicPr>
          <p:cNvPr id="6" name="Picture 5"/>
          <p:cNvPicPr>
            <a:picLocks noChangeAspect="1"/>
          </p:cNvPicPr>
          <p:nvPr/>
        </p:nvPicPr>
        <p:blipFill>
          <a:blip r:embed="rId4"/>
          <a:stretch>
            <a:fillRect/>
          </a:stretch>
        </p:blipFill>
        <p:spPr>
          <a:xfrm>
            <a:off x="642034" y="5952372"/>
            <a:ext cx="9086850" cy="361950"/>
          </a:xfrm>
          <a:prstGeom prst="rect">
            <a:avLst/>
          </a:prstGeom>
        </p:spPr>
      </p:pic>
    </p:spTree>
    <p:extLst>
      <p:ext uri="{BB962C8B-B14F-4D97-AF65-F5344CB8AC3E}">
        <p14:creationId xmlns:p14="http://schemas.microsoft.com/office/powerpoint/2010/main" val="2745220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a:t>
            </a:fld>
            <a:endParaRPr lang="en-AU"/>
          </a:p>
        </p:txBody>
      </p:sp>
      <p:pic>
        <p:nvPicPr>
          <p:cNvPr id="4" name="Picture 3"/>
          <p:cNvPicPr>
            <a:picLocks noChangeAspect="1"/>
          </p:cNvPicPr>
          <p:nvPr/>
        </p:nvPicPr>
        <p:blipFill>
          <a:blip r:embed="rId2"/>
          <a:stretch>
            <a:fillRect/>
          </a:stretch>
        </p:blipFill>
        <p:spPr>
          <a:xfrm>
            <a:off x="697199" y="351346"/>
            <a:ext cx="8349216" cy="1696395"/>
          </a:xfrm>
          <a:prstGeom prst="rect">
            <a:avLst/>
          </a:prstGeom>
        </p:spPr>
      </p:pic>
      <p:cxnSp>
        <p:nvCxnSpPr>
          <p:cNvPr id="7" name="Straight Connector 6"/>
          <p:cNvCxnSpPr/>
          <p:nvPr/>
        </p:nvCxnSpPr>
        <p:spPr>
          <a:xfrm>
            <a:off x="0" y="2421229"/>
            <a:ext cx="12192000" cy="1287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36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50</a:t>
            </a:fld>
            <a:endParaRPr lang="en-AU"/>
          </a:p>
        </p:txBody>
      </p:sp>
      <p:pic>
        <p:nvPicPr>
          <p:cNvPr id="4" name="Picture 3"/>
          <p:cNvPicPr>
            <a:picLocks noChangeAspect="1"/>
          </p:cNvPicPr>
          <p:nvPr/>
        </p:nvPicPr>
        <p:blipFill>
          <a:blip r:embed="rId2"/>
          <a:stretch>
            <a:fillRect/>
          </a:stretch>
        </p:blipFill>
        <p:spPr>
          <a:xfrm>
            <a:off x="416881" y="270458"/>
            <a:ext cx="11114868" cy="2550016"/>
          </a:xfrm>
          <a:prstGeom prst="rect">
            <a:avLst/>
          </a:prstGeom>
        </p:spPr>
      </p:pic>
      <p:pic>
        <p:nvPicPr>
          <p:cNvPr id="5" name="Picture 4"/>
          <p:cNvPicPr>
            <a:picLocks noChangeAspect="1"/>
          </p:cNvPicPr>
          <p:nvPr/>
        </p:nvPicPr>
        <p:blipFill>
          <a:blip r:embed="rId3"/>
          <a:stretch>
            <a:fillRect/>
          </a:stretch>
        </p:blipFill>
        <p:spPr>
          <a:xfrm>
            <a:off x="608705" y="3362455"/>
            <a:ext cx="5488882" cy="1616965"/>
          </a:xfrm>
          <a:prstGeom prst="rect">
            <a:avLst/>
          </a:prstGeom>
        </p:spPr>
      </p:pic>
      <p:pic>
        <p:nvPicPr>
          <p:cNvPr id="6" name="Picture 5"/>
          <p:cNvPicPr>
            <a:picLocks noChangeAspect="1"/>
          </p:cNvPicPr>
          <p:nvPr/>
        </p:nvPicPr>
        <p:blipFill>
          <a:blip r:embed="rId4"/>
          <a:stretch>
            <a:fillRect/>
          </a:stretch>
        </p:blipFill>
        <p:spPr>
          <a:xfrm>
            <a:off x="6929563" y="3362455"/>
            <a:ext cx="4876167" cy="1495358"/>
          </a:xfrm>
          <a:prstGeom prst="rect">
            <a:avLst/>
          </a:prstGeom>
        </p:spPr>
      </p:pic>
    </p:spTree>
    <p:extLst>
      <p:ext uri="{BB962C8B-B14F-4D97-AF65-F5344CB8AC3E}">
        <p14:creationId xmlns:p14="http://schemas.microsoft.com/office/powerpoint/2010/main" val="33559087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51</a:t>
            </a:fld>
            <a:endParaRPr lang="en-AU"/>
          </a:p>
        </p:txBody>
      </p:sp>
      <p:pic>
        <p:nvPicPr>
          <p:cNvPr id="4" name="Picture 3"/>
          <p:cNvPicPr>
            <a:picLocks noChangeAspect="1"/>
          </p:cNvPicPr>
          <p:nvPr/>
        </p:nvPicPr>
        <p:blipFill>
          <a:blip r:embed="rId2"/>
          <a:stretch>
            <a:fillRect/>
          </a:stretch>
        </p:blipFill>
        <p:spPr>
          <a:xfrm>
            <a:off x="373576" y="386365"/>
            <a:ext cx="11729357" cy="2459865"/>
          </a:xfrm>
          <a:prstGeom prst="rect">
            <a:avLst/>
          </a:prstGeom>
        </p:spPr>
      </p:pic>
      <p:pic>
        <p:nvPicPr>
          <p:cNvPr id="5" name="Picture 4"/>
          <p:cNvPicPr>
            <a:picLocks noChangeAspect="1"/>
          </p:cNvPicPr>
          <p:nvPr/>
        </p:nvPicPr>
        <p:blipFill>
          <a:blip r:embed="rId3"/>
          <a:stretch>
            <a:fillRect/>
          </a:stretch>
        </p:blipFill>
        <p:spPr>
          <a:xfrm>
            <a:off x="479001" y="3309870"/>
            <a:ext cx="10460565" cy="1867437"/>
          </a:xfrm>
          <a:prstGeom prst="rect">
            <a:avLst/>
          </a:prstGeom>
        </p:spPr>
      </p:pic>
    </p:spTree>
    <p:extLst>
      <p:ext uri="{BB962C8B-B14F-4D97-AF65-F5344CB8AC3E}">
        <p14:creationId xmlns:p14="http://schemas.microsoft.com/office/powerpoint/2010/main" val="23977786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52</a:t>
            </a:fld>
            <a:endParaRPr lang="en-AU"/>
          </a:p>
        </p:txBody>
      </p:sp>
      <p:sp>
        <p:nvSpPr>
          <p:cNvPr id="6" name="TextBox 5"/>
          <p:cNvSpPr txBox="1"/>
          <p:nvPr/>
        </p:nvSpPr>
        <p:spPr>
          <a:xfrm>
            <a:off x="589543" y="1516243"/>
            <a:ext cx="1815921" cy="523220"/>
          </a:xfrm>
          <a:prstGeom prst="rect">
            <a:avLst/>
          </a:prstGeom>
          <a:noFill/>
        </p:spPr>
        <p:txBody>
          <a:bodyPr wrap="square" rtlCol="0">
            <a:spAutoFit/>
          </a:bodyPr>
          <a:lstStyle/>
          <a:p>
            <a:r>
              <a:rPr lang="en-US" sz="2800" b="1" dirty="0" smtClean="0"/>
              <a:t>In general</a:t>
            </a:r>
            <a:endParaRPr lang="en-AU" sz="2800" b="1" dirty="0"/>
          </a:p>
        </p:txBody>
      </p:sp>
      <p:pic>
        <p:nvPicPr>
          <p:cNvPr id="8" name="Picture 7"/>
          <p:cNvPicPr>
            <a:picLocks noChangeAspect="1"/>
          </p:cNvPicPr>
          <p:nvPr/>
        </p:nvPicPr>
        <p:blipFill>
          <a:blip r:embed="rId2"/>
          <a:stretch>
            <a:fillRect/>
          </a:stretch>
        </p:blipFill>
        <p:spPr>
          <a:xfrm>
            <a:off x="589543" y="282194"/>
            <a:ext cx="3420063" cy="851147"/>
          </a:xfrm>
          <a:prstGeom prst="rect">
            <a:avLst/>
          </a:prstGeom>
        </p:spPr>
      </p:pic>
      <p:pic>
        <p:nvPicPr>
          <p:cNvPr id="9" name="Picture 8"/>
          <p:cNvPicPr>
            <a:picLocks noChangeAspect="1"/>
          </p:cNvPicPr>
          <p:nvPr/>
        </p:nvPicPr>
        <p:blipFill>
          <a:blip r:embed="rId3"/>
          <a:stretch>
            <a:fillRect/>
          </a:stretch>
        </p:blipFill>
        <p:spPr>
          <a:xfrm>
            <a:off x="589543" y="2313198"/>
            <a:ext cx="4816830" cy="622997"/>
          </a:xfrm>
          <a:prstGeom prst="rect">
            <a:avLst/>
          </a:prstGeom>
        </p:spPr>
      </p:pic>
      <p:pic>
        <p:nvPicPr>
          <p:cNvPr id="10" name="Picture 9"/>
          <p:cNvPicPr>
            <a:picLocks noChangeAspect="1"/>
          </p:cNvPicPr>
          <p:nvPr/>
        </p:nvPicPr>
        <p:blipFill>
          <a:blip r:embed="rId4"/>
          <a:stretch>
            <a:fillRect/>
          </a:stretch>
        </p:blipFill>
        <p:spPr>
          <a:xfrm>
            <a:off x="589543" y="3393396"/>
            <a:ext cx="8057777" cy="2057026"/>
          </a:xfrm>
          <a:prstGeom prst="rect">
            <a:avLst/>
          </a:prstGeom>
        </p:spPr>
      </p:pic>
      <p:cxnSp>
        <p:nvCxnSpPr>
          <p:cNvPr id="11" name="Straight Connector 10"/>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7767" y="2809060"/>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1291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53</a:t>
            </a:fld>
            <a:endParaRPr lang="en-AU"/>
          </a:p>
        </p:txBody>
      </p:sp>
      <p:sp>
        <p:nvSpPr>
          <p:cNvPr id="5" name="TextBox 4"/>
          <p:cNvSpPr txBox="1"/>
          <p:nvPr/>
        </p:nvSpPr>
        <p:spPr>
          <a:xfrm>
            <a:off x="643944" y="193183"/>
            <a:ext cx="9504608" cy="584775"/>
          </a:xfrm>
          <a:prstGeom prst="rect">
            <a:avLst/>
          </a:prstGeom>
          <a:noFill/>
        </p:spPr>
        <p:txBody>
          <a:bodyPr wrap="square" rtlCol="0">
            <a:spAutoFit/>
          </a:bodyPr>
          <a:lstStyle/>
          <a:p>
            <a:r>
              <a:rPr lang="en-US" sz="3200" u="sng" dirty="0" smtClean="0">
                <a:solidFill>
                  <a:srgbClr val="00B050"/>
                </a:solidFill>
              </a:rPr>
              <a:t>Evaluating Determinants by Row Reduction</a:t>
            </a:r>
            <a:endParaRPr lang="en-AU" sz="3200" u="sng" dirty="0">
              <a:solidFill>
                <a:srgbClr val="00B050"/>
              </a:solidFill>
            </a:endParaRPr>
          </a:p>
        </p:txBody>
      </p:sp>
      <p:pic>
        <p:nvPicPr>
          <p:cNvPr id="9" name="Picture 8"/>
          <p:cNvPicPr>
            <a:picLocks noChangeAspect="1"/>
          </p:cNvPicPr>
          <p:nvPr/>
        </p:nvPicPr>
        <p:blipFill>
          <a:blip r:embed="rId2"/>
          <a:stretch>
            <a:fillRect/>
          </a:stretch>
        </p:blipFill>
        <p:spPr>
          <a:xfrm>
            <a:off x="98402" y="3334439"/>
            <a:ext cx="11766550" cy="894344"/>
          </a:xfrm>
          <a:prstGeom prst="rect">
            <a:avLst/>
          </a:prstGeom>
        </p:spPr>
      </p:pic>
      <p:pic>
        <p:nvPicPr>
          <p:cNvPr id="4" name="Picture 3"/>
          <p:cNvPicPr>
            <a:picLocks noChangeAspect="1"/>
          </p:cNvPicPr>
          <p:nvPr/>
        </p:nvPicPr>
        <p:blipFill>
          <a:blip r:embed="rId3"/>
          <a:stretch>
            <a:fillRect/>
          </a:stretch>
        </p:blipFill>
        <p:spPr>
          <a:xfrm>
            <a:off x="98402" y="826022"/>
            <a:ext cx="12001819" cy="2066103"/>
          </a:xfrm>
          <a:prstGeom prst="rect">
            <a:avLst/>
          </a:prstGeom>
        </p:spPr>
      </p:pic>
      <p:sp>
        <p:nvSpPr>
          <p:cNvPr id="12" name="5-Point Star 11"/>
          <p:cNvSpPr/>
          <p:nvPr/>
        </p:nvSpPr>
        <p:spPr>
          <a:xfrm>
            <a:off x="850005" y="3334439"/>
            <a:ext cx="244699" cy="2763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296622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54</a:t>
            </a:fld>
            <a:endParaRPr lang="en-AU"/>
          </a:p>
        </p:txBody>
      </p:sp>
      <p:pic>
        <p:nvPicPr>
          <p:cNvPr id="4" name="Picture 3"/>
          <p:cNvPicPr>
            <a:picLocks noChangeAspect="1"/>
          </p:cNvPicPr>
          <p:nvPr/>
        </p:nvPicPr>
        <p:blipFill>
          <a:blip r:embed="rId2"/>
          <a:stretch>
            <a:fillRect/>
          </a:stretch>
        </p:blipFill>
        <p:spPr>
          <a:xfrm>
            <a:off x="124998" y="0"/>
            <a:ext cx="6855115" cy="1371023"/>
          </a:xfrm>
          <a:prstGeom prst="rect">
            <a:avLst/>
          </a:prstGeom>
        </p:spPr>
      </p:pic>
      <p:pic>
        <p:nvPicPr>
          <p:cNvPr id="5" name="Picture 4"/>
          <p:cNvPicPr>
            <a:picLocks noChangeAspect="1"/>
          </p:cNvPicPr>
          <p:nvPr/>
        </p:nvPicPr>
        <p:blipFill>
          <a:blip r:embed="rId3"/>
          <a:stretch>
            <a:fillRect/>
          </a:stretch>
        </p:blipFill>
        <p:spPr>
          <a:xfrm>
            <a:off x="512873" y="1527694"/>
            <a:ext cx="3505335" cy="4806717"/>
          </a:xfrm>
          <a:prstGeom prst="rect">
            <a:avLst/>
          </a:prstGeom>
        </p:spPr>
      </p:pic>
      <p:pic>
        <p:nvPicPr>
          <p:cNvPr id="7" name="Picture 6"/>
          <p:cNvPicPr>
            <a:picLocks noChangeAspect="1"/>
          </p:cNvPicPr>
          <p:nvPr/>
        </p:nvPicPr>
        <p:blipFill>
          <a:blip r:embed="rId4"/>
          <a:stretch>
            <a:fillRect/>
          </a:stretch>
        </p:blipFill>
        <p:spPr>
          <a:xfrm>
            <a:off x="5971906" y="3762689"/>
            <a:ext cx="4560811" cy="500218"/>
          </a:xfrm>
          <a:prstGeom prst="rect">
            <a:avLst/>
          </a:prstGeom>
        </p:spPr>
      </p:pic>
      <p:pic>
        <p:nvPicPr>
          <p:cNvPr id="8" name="Picture 7"/>
          <p:cNvPicPr>
            <a:picLocks noChangeAspect="1"/>
          </p:cNvPicPr>
          <p:nvPr/>
        </p:nvPicPr>
        <p:blipFill>
          <a:blip r:embed="rId5"/>
          <a:stretch>
            <a:fillRect/>
          </a:stretch>
        </p:blipFill>
        <p:spPr>
          <a:xfrm>
            <a:off x="5980894" y="5348153"/>
            <a:ext cx="4374636" cy="408703"/>
          </a:xfrm>
          <a:prstGeom prst="rect">
            <a:avLst/>
          </a:prstGeom>
        </p:spPr>
      </p:pic>
      <p:cxnSp>
        <p:nvCxnSpPr>
          <p:cNvPr id="9" name="Straight Connector 8"/>
          <p:cNvCxnSpPr/>
          <p:nvPr/>
        </p:nvCxnSpPr>
        <p:spPr>
          <a:xfrm flipV="1">
            <a:off x="695459" y="2073499"/>
            <a:ext cx="1249251" cy="1287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56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55</a:t>
            </a:fld>
            <a:endParaRPr lang="en-AU"/>
          </a:p>
        </p:txBody>
      </p:sp>
      <p:pic>
        <p:nvPicPr>
          <p:cNvPr id="4" name="Picture 3"/>
          <p:cNvPicPr>
            <a:picLocks noChangeAspect="1"/>
          </p:cNvPicPr>
          <p:nvPr/>
        </p:nvPicPr>
        <p:blipFill>
          <a:blip r:embed="rId2"/>
          <a:stretch>
            <a:fillRect/>
          </a:stretch>
        </p:blipFill>
        <p:spPr>
          <a:xfrm>
            <a:off x="1150445" y="247649"/>
            <a:ext cx="3601859" cy="5512813"/>
          </a:xfrm>
          <a:prstGeom prst="rect">
            <a:avLst/>
          </a:prstGeom>
        </p:spPr>
      </p:pic>
      <p:pic>
        <p:nvPicPr>
          <p:cNvPr id="5" name="Picture 4"/>
          <p:cNvPicPr>
            <a:picLocks noChangeAspect="1"/>
          </p:cNvPicPr>
          <p:nvPr/>
        </p:nvPicPr>
        <p:blipFill>
          <a:blip r:embed="rId3"/>
          <a:stretch>
            <a:fillRect/>
          </a:stretch>
        </p:blipFill>
        <p:spPr>
          <a:xfrm>
            <a:off x="5539525" y="575390"/>
            <a:ext cx="4602720" cy="454920"/>
          </a:xfrm>
          <a:prstGeom prst="rect">
            <a:avLst/>
          </a:prstGeom>
        </p:spPr>
      </p:pic>
      <p:pic>
        <p:nvPicPr>
          <p:cNvPr id="6" name="Picture 5"/>
          <p:cNvPicPr>
            <a:picLocks noChangeAspect="1"/>
          </p:cNvPicPr>
          <p:nvPr/>
        </p:nvPicPr>
        <p:blipFill>
          <a:blip r:embed="rId4"/>
          <a:stretch>
            <a:fillRect/>
          </a:stretch>
        </p:blipFill>
        <p:spPr>
          <a:xfrm>
            <a:off x="5539525" y="2518280"/>
            <a:ext cx="4360933" cy="633640"/>
          </a:xfrm>
          <a:prstGeom prst="rect">
            <a:avLst/>
          </a:prstGeom>
        </p:spPr>
      </p:pic>
      <p:pic>
        <p:nvPicPr>
          <p:cNvPr id="7" name="Picture 6"/>
          <p:cNvPicPr>
            <a:picLocks noChangeAspect="1"/>
          </p:cNvPicPr>
          <p:nvPr/>
        </p:nvPicPr>
        <p:blipFill>
          <a:blip r:embed="rId5"/>
          <a:stretch>
            <a:fillRect/>
          </a:stretch>
        </p:blipFill>
        <p:spPr>
          <a:xfrm>
            <a:off x="5758818" y="4069399"/>
            <a:ext cx="4797652" cy="537552"/>
          </a:xfrm>
          <a:prstGeom prst="rect">
            <a:avLst/>
          </a:prstGeom>
        </p:spPr>
      </p:pic>
    </p:spTree>
    <p:extLst>
      <p:ext uri="{BB962C8B-B14F-4D97-AF65-F5344CB8AC3E}">
        <p14:creationId xmlns:p14="http://schemas.microsoft.com/office/powerpoint/2010/main" val="19437835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56</a:t>
            </a:fld>
            <a:endParaRPr lang="en-AU"/>
          </a:p>
        </p:txBody>
      </p:sp>
      <p:pic>
        <p:nvPicPr>
          <p:cNvPr id="4" name="Picture 3"/>
          <p:cNvPicPr>
            <a:picLocks noChangeAspect="1"/>
          </p:cNvPicPr>
          <p:nvPr/>
        </p:nvPicPr>
        <p:blipFill>
          <a:blip r:embed="rId2"/>
          <a:stretch>
            <a:fillRect/>
          </a:stretch>
        </p:blipFill>
        <p:spPr>
          <a:xfrm>
            <a:off x="5062146" y="163648"/>
            <a:ext cx="3446843" cy="2381965"/>
          </a:xfrm>
          <a:prstGeom prst="rect">
            <a:avLst/>
          </a:prstGeom>
        </p:spPr>
      </p:pic>
      <p:pic>
        <p:nvPicPr>
          <p:cNvPr id="5" name="Picture 4"/>
          <p:cNvPicPr>
            <a:picLocks noChangeAspect="1"/>
          </p:cNvPicPr>
          <p:nvPr/>
        </p:nvPicPr>
        <p:blipFill>
          <a:blip r:embed="rId3"/>
          <a:stretch>
            <a:fillRect/>
          </a:stretch>
        </p:blipFill>
        <p:spPr>
          <a:xfrm>
            <a:off x="502274" y="1009251"/>
            <a:ext cx="4700541" cy="690760"/>
          </a:xfrm>
          <a:prstGeom prst="rect">
            <a:avLst/>
          </a:prstGeom>
        </p:spPr>
      </p:pic>
    </p:spTree>
    <p:extLst>
      <p:ext uri="{BB962C8B-B14F-4D97-AF65-F5344CB8AC3E}">
        <p14:creationId xmlns:p14="http://schemas.microsoft.com/office/powerpoint/2010/main" val="23190583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57</a:t>
            </a:fld>
            <a:endParaRPr lang="en-AU"/>
          </a:p>
        </p:txBody>
      </p:sp>
      <p:pic>
        <p:nvPicPr>
          <p:cNvPr id="5" name="Picture 4"/>
          <p:cNvPicPr>
            <a:picLocks noChangeAspect="1"/>
          </p:cNvPicPr>
          <p:nvPr/>
        </p:nvPicPr>
        <p:blipFill>
          <a:blip r:embed="rId2"/>
          <a:stretch>
            <a:fillRect/>
          </a:stretch>
        </p:blipFill>
        <p:spPr>
          <a:xfrm>
            <a:off x="390458" y="1596981"/>
            <a:ext cx="11102063" cy="3654197"/>
          </a:xfrm>
          <a:prstGeom prst="rect">
            <a:avLst/>
          </a:prstGeom>
        </p:spPr>
      </p:pic>
      <p:pic>
        <p:nvPicPr>
          <p:cNvPr id="6" name="Picture 5"/>
          <p:cNvPicPr>
            <a:picLocks noChangeAspect="1"/>
          </p:cNvPicPr>
          <p:nvPr/>
        </p:nvPicPr>
        <p:blipFill>
          <a:blip r:embed="rId3"/>
          <a:stretch>
            <a:fillRect/>
          </a:stretch>
        </p:blipFill>
        <p:spPr>
          <a:xfrm>
            <a:off x="557884" y="388374"/>
            <a:ext cx="2580049" cy="828743"/>
          </a:xfrm>
          <a:prstGeom prst="rect">
            <a:avLst/>
          </a:prstGeom>
        </p:spPr>
      </p:pic>
      <p:cxnSp>
        <p:nvCxnSpPr>
          <p:cNvPr id="7" name="Straight Connector 6"/>
          <p:cNvCxnSpPr/>
          <p:nvPr/>
        </p:nvCxnSpPr>
        <p:spPr>
          <a:xfrm flipV="1">
            <a:off x="557884" y="1217117"/>
            <a:ext cx="2580049"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4364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58</a:t>
            </a:fld>
            <a:endParaRPr lang="en-AU"/>
          </a:p>
        </p:txBody>
      </p:sp>
      <p:pic>
        <p:nvPicPr>
          <p:cNvPr id="4" name="Picture 3"/>
          <p:cNvPicPr>
            <a:picLocks noChangeAspect="1"/>
          </p:cNvPicPr>
          <p:nvPr/>
        </p:nvPicPr>
        <p:blipFill>
          <a:blip r:embed="rId2"/>
          <a:stretch>
            <a:fillRect/>
          </a:stretch>
        </p:blipFill>
        <p:spPr>
          <a:xfrm>
            <a:off x="151562" y="193182"/>
            <a:ext cx="6880572" cy="1465307"/>
          </a:xfrm>
          <a:prstGeom prst="rect">
            <a:avLst/>
          </a:prstGeom>
        </p:spPr>
      </p:pic>
      <p:pic>
        <p:nvPicPr>
          <p:cNvPr id="5" name="Picture 4"/>
          <p:cNvPicPr>
            <a:picLocks noChangeAspect="1"/>
          </p:cNvPicPr>
          <p:nvPr/>
        </p:nvPicPr>
        <p:blipFill>
          <a:blip r:embed="rId3"/>
          <a:stretch>
            <a:fillRect/>
          </a:stretch>
        </p:blipFill>
        <p:spPr>
          <a:xfrm>
            <a:off x="376035" y="1742494"/>
            <a:ext cx="5231574" cy="1404536"/>
          </a:xfrm>
          <a:prstGeom prst="rect">
            <a:avLst/>
          </a:prstGeom>
        </p:spPr>
      </p:pic>
      <p:pic>
        <p:nvPicPr>
          <p:cNvPr id="6" name="Picture 5"/>
          <p:cNvPicPr>
            <a:picLocks noChangeAspect="1"/>
          </p:cNvPicPr>
          <p:nvPr/>
        </p:nvPicPr>
        <p:blipFill>
          <a:blip r:embed="rId4"/>
          <a:stretch>
            <a:fillRect/>
          </a:stretch>
        </p:blipFill>
        <p:spPr>
          <a:xfrm>
            <a:off x="548110" y="3313501"/>
            <a:ext cx="6276149" cy="1438801"/>
          </a:xfrm>
          <a:prstGeom prst="rect">
            <a:avLst/>
          </a:prstGeom>
        </p:spPr>
      </p:pic>
      <p:pic>
        <p:nvPicPr>
          <p:cNvPr id="7" name="Picture 6"/>
          <p:cNvPicPr>
            <a:picLocks noChangeAspect="1"/>
          </p:cNvPicPr>
          <p:nvPr/>
        </p:nvPicPr>
        <p:blipFill>
          <a:blip r:embed="rId5"/>
          <a:stretch>
            <a:fillRect/>
          </a:stretch>
        </p:blipFill>
        <p:spPr>
          <a:xfrm>
            <a:off x="765288" y="4854513"/>
            <a:ext cx="6559006" cy="1469311"/>
          </a:xfrm>
          <a:prstGeom prst="rect">
            <a:avLst/>
          </a:prstGeom>
        </p:spPr>
      </p:pic>
    </p:spTree>
    <p:extLst>
      <p:ext uri="{BB962C8B-B14F-4D97-AF65-F5344CB8AC3E}">
        <p14:creationId xmlns:p14="http://schemas.microsoft.com/office/powerpoint/2010/main" val="25669463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59</a:t>
            </a:fld>
            <a:endParaRPr lang="en-AU"/>
          </a:p>
        </p:txBody>
      </p:sp>
      <p:pic>
        <p:nvPicPr>
          <p:cNvPr id="4" name="Picture 3"/>
          <p:cNvPicPr>
            <a:picLocks noChangeAspect="1"/>
          </p:cNvPicPr>
          <p:nvPr/>
        </p:nvPicPr>
        <p:blipFill>
          <a:blip r:embed="rId2"/>
          <a:stretch>
            <a:fillRect/>
          </a:stretch>
        </p:blipFill>
        <p:spPr>
          <a:xfrm>
            <a:off x="450089" y="165077"/>
            <a:ext cx="4349313" cy="1032658"/>
          </a:xfrm>
          <a:prstGeom prst="rect">
            <a:avLst/>
          </a:prstGeom>
        </p:spPr>
      </p:pic>
      <p:pic>
        <p:nvPicPr>
          <p:cNvPr id="5" name="Picture 4"/>
          <p:cNvPicPr>
            <a:picLocks noChangeAspect="1"/>
          </p:cNvPicPr>
          <p:nvPr/>
        </p:nvPicPr>
        <p:blipFill>
          <a:blip r:embed="rId3"/>
          <a:stretch>
            <a:fillRect/>
          </a:stretch>
        </p:blipFill>
        <p:spPr>
          <a:xfrm>
            <a:off x="312237" y="1601474"/>
            <a:ext cx="11393741" cy="3022042"/>
          </a:xfrm>
          <a:prstGeom prst="rect">
            <a:avLst/>
          </a:prstGeom>
        </p:spPr>
      </p:pic>
      <p:cxnSp>
        <p:nvCxnSpPr>
          <p:cNvPr id="6" name="Straight Connector 5"/>
          <p:cNvCxnSpPr/>
          <p:nvPr/>
        </p:nvCxnSpPr>
        <p:spPr>
          <a:xfrm flipV="1">
            <a:off x="586217" y="1017431"/>
            <a:ext cx="4213185"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9090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a:t>
            </a:fld>
            <a:endParaRPr lang="en-AU"/>
          </a:p>
        </p:txBody>
      </p:sp>
      <p:pic>
        <p:nvPicPr>
          <p:cNvPr id="4" name="Picture 3"/>
          <p:cNvPicPr>
            <a:picLocks noChangeAspect="1"/>
          </p:cNvPicPr>
          <p:nvPr/>
        </p:nvPicPr>
        <p:blipFill>
          <a:blip r:embed="rId2"/>
          <a:stretch>
            <a:fillRect/>
          </a:stretch>
        </p:blipFill>
        <p:spPr>
          <a:xfrm>
            <a:off x="206061" y="1159099"/>
            <a:ext cx="11809488" cy="744963"/>
          </a:xfrm>
          <a:prstGeom prst="rect">
            <a:avLst/>
          </a:prstGeom>
        </p:spPr>
      </p:pic>
      <p:pic>
        <p:nvPicPr>
          <p:cNvPr id="5" name="Picture 4"/>
          <p:cNvPicPr>
            <a:picLocks noChangeAspect="1"/>
          </p:cNvPicPr>
          <p:nvPr/>
        </p:nvPicPr>
        <p:blipFill>
          <a:blip r:embed="rId3"/>
          <a:stretch>
            <a:fillRect/>
          </a:stretch>
        </p:blipFill>
        <p:spPr>
          <a:xfrm>
            <a:off x="90153" y="2434107"/>
            <a:ext cx="11406070" cy="3495633"/>
          </a:xfrm>
          <a:prstGeom prst="rect">
            <a:avLst/>
          </a:prstGeom>
        </p:spPr>
      </p:pic>
      <p:sp>
        <p:nvSpPr>
          <p:cNvPr id="6" name="TextBox 5"/>
          <p:cNvSpPr txBox="1"/>
          <p:nvPr/>
        </p:nvSpPr>
        <p:spPr>
          <a:xfrm>
            <a:off x="206061" y="334851"/>
            <a:ext cx="4816699" cy="523220"/>
          </a:xfrm>
          <a:prstGeom prst="rect">
            <a:avLst/>
          </a:prstGeom>
          <a:noFill/>
        </p:spPr>
        <p:txBody>
          <a:bodyPr wrap="square" rtlCol="0">
            <a:spAutoFit/>
          </a:bodyPr>
          <a:lstStyle/>
          <a:p>
            <a:r>
              <a:rPr lang="en-US" sz="2800" b="1" u="sng" dirty="0" smtClean="0">
                <a:solidFill>
                  <a:srgbClr val="00B050"/>
                </a:solidFill>
              </a:rPr>
              <a:t>Row Vector and Column Vector</a:t>
            </a:r>
            <a:endParaRPr lang="en-AU" sz="2800" b="1" u="sng" dirty="0">
              <a:solidFill>
                <a:srgbClr val="00B050"/>
              </a:solidFill>
            </a:endParaRPr>
          </a:p>
        </p:txBody>
      </p:sp>
    </p:spTree>
    <p:extLst>
      <p:ext uri="{BB962C8B-B14F-4D97-AF65-F5344CB8AC3E}">
        <p14:creationId xmlns:p14="http://schemas.microsoft.com/office/powerpoint/2010/main" val="14113677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60</a:t>
            </a:fld>
            <a:endParaRPr lang="en-AU"/>
          </a:p>
        </p:txBody>
      </p:sp>
      <p:pic>
        <p:nvPicPr>
          <p:cNvPr id="4" name="Picture 3"/>
          <p:cNvPicPr>
            <a:picLocks noChangeAspect="1"/>
          </p:cNvPicPr>
          <p:nvPr/>
        </p:nvPicPr>
        <p:blipFill>
          <a:blip r:embed="rId2"/>
          <a:stretch>
            <a:fillRect/>
          </a:stretch>
        </p:blipFill>
        <p:spPr>
          <a:xfrm>
            <a:off x="373444" y="502276"/>
            <a:ext cx="11379924" cy="3400022"/>
          </a:xfrm>
          <a:prstGeom prst="rect">
            <a:avLst/>
          </a:prstGeom>
        </p:spPr>
      </p:pic>
    </p:spTree>
    <p:extLst>
      <p:ext uri="{BB962C8B-B14F-4D97-AF65-F5344CB8AC3E}">
        <p14:creationId xmlns:p14="http://schemas.microsoft.com/office/powerpoint/2010/main" val="13409969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61</a:t>
            </a:fld>
            <a:endParaRPr lang="en-AU"/>
          </a:p>
        </p:txBody>
      </p:sp>
      <p:pic>
        <p:nvPicPr>
          <p:cNvPr id="5" name="Picture 4"/>
          <p:cNvPicPr>
            <a:picLocks noChangeAspect="1"/>
          </p:cNvPicPr>
          <p:nvPr/>
        </p:nvPicPr>
        <p:blipFill>
          <a:blip r:embed="rId2"/>
          <a:stretch>
            <a:fillRect/>
          </a:stretch>
        </p:blipFill>
        <p:spPr>
          <a:xfrm>
            <a:off x="203706" y="898818"/>
            <a:ext cx="9172114" cy="248534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03706" y="345235"/>
                <a:ext cx="4072080" cy="523220"/>
              </a:xfrm>
              <a:prstGeom prst="rect">
                <a:avLst/>
              </a:prstGeom>
              <a:noFill/>
            </p:spPr>
            <p:txBody>
              <a:bodyPr wrap="square" rtlCol="0">
                <a:spAutoFit/>
              </a:bodyPr>
              <a:lstStyle/>
              <a:p>
                <a:r>
                  <a:rPr lang="en-US" sz="2800" b="1" u="sng" smtClean="0">
                    <a:solidFill>
                      <a:srgbClr val="00B050"/>
                    </a:solidFill>
                  </a:rPr>
                  <a:t>Inverse of a 2 </a:t>
                </a:r>
                <a14:m>
                  <m:oMath xmlns:m="http://schemas.openxmlformats.org/officeDocument/2006/math">
                    <m:r>
                      <a:rPr lang="en-US" sz="2800" b="1" i="1" u="sng" smtClean="0">
                        <a:solidFill>
                          <a:srgbClr val="00B050"/>
                        </a:solidFill>
                        <a:latin typeface="Cambria Math" panose="02040503050406030204" pitchFamily="18" charset="0"/>
                        <a:ea typeface="Cambria Math" panose="02040503050406030204" pitchFamily="18" charset="0"/>
                      </a:rPr>
                      <m:t>×</m:t>
                    </m:r>
                  </m:oMath>
                </a14:m>
                <a:r>
                  <a:rPr lang="en-AU" sz="2800" b="1" u="sng" smtClean="0">
                    <a:solidFill>
                      <a:srgbClr val="00B050"/>
                    </a:solidFill>
                  </a:rPr>
                  <a:t> 2 Matrix</a:t>
                </a:r>
                <a:endParaRPr lang="en-AU" sz="2800" b="1" u="sng">
                  <a:solidFill>
                    <a:srgbClr val="00B05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3706" y="345235"/>
                <a:ext cx="4072080" cy="523220"/>
              </a:xfrm>
              <a:prstGeom prst="rect">
                <a:avLst/>
              </a:prstGeom>
              <a:blipFill rotWithShape="0">
                <a:blip r:embed="rId3"/>
                <a:stretch>
                  <a:fillRect l="-2994" t="-11765" b="-34118"/>
                </a:stretch>
              </a:blipFill>
            </p:spPr>
            <p:txBody>
              <a:bodyPr/>
              <a:lstStyle/>
              <a:p>
                <a:r>
                  <a:rPr lang="en-AU">
                    <a:noFill/>
                  </a:rPr>
                  <a:t> </a:t>
                </a:r>
              </a:p>
            </p:txBody>
          </p:sp>
        </mc:Fallback>
      </mc:AlternateContent>
      <p:pic>
        <p:nvPicPr>
          <p:cNvPr id="8" name="Picture 7"/>
          <p:cNvPicPr>
            <a:picLocks noChangeAspect="1"/>
          </p:cNvPicPr>
          <p:nvPr/>
        </p:nvPicPr>
        <p:blipFill>
          <a:blip r:embed="rId4"/>
          <a:stretch>
            <a:fillRect/>
          </a:stretch>
        </p:blipFill>
        <p:spPr>
          <a:xfrm>
            <a:off x="7605635" y="3372120"/>
            <a:ext cx="1770185" cy="951144"/>
          </a:xfrm>
          <a:prstGeom prst="rect">
            <a:avLst/>
          </a:prstGeom>
        </p:spPr>
      </p:pic>
      <p:pic>
        <p:nvPicPr>
          <p:cNvPr id="10" name="Picture 9"/>
          <p:cNvPicPr>
            <a:picLocks noChangeAspect="1"/>
          </p:cNvPicPr>
          <p:nvPr/>
        </p:nvPicPr>
        <p:blipFill>
          <a:blip r:embed="rId5"/>
          <a:stretch>
            <a:fillRect/>
          </a:stretch>
        </p:blipFill>
        <p:spPr>
          <a:xfrm>
            <a:off x="190827" y="3450170"/>
            <a:ext cx="7446345" cy="707403"/>
          </a:xfrm>
          <a:prstGeom prst="rect">
            <a:avLst/>
          </a:prstGeom>
        </p:spPr>
      </p:pic>
      <p:pic>
        <p:nvPicPr>
          <p:cNvPr id="11" name="Picture 10"/>
          <p:cNvPicPr>
            <a:picLocks noChangeAspect="1"/>
          </p:cNvPicPr>
          <p:nvPr/>
        </p:nvPicPr>
        <p:blipFill>
          <a:blip r:embed="rId6"/>
          <a:stretch>
            <a:fillRect/>
          </a:stretch>
        </p:blipFill>
        <p:spPr>
          <a:xfrm>
            <a:off x="133341" y="4239419"/>
            <a:ext cx="1245924" cy="465510"/>
          </a:xfrm>
          <a:prstGeom prst="rect">
            <a:avLst/>
          </a:prstGeom>
        </p:spPr>
      </p:pic>
      <p:pic>
        <p:nvPicPr>
          <p:cNvPr id="12" name="Picture 11"/>
          <p:cNvPicPr>
            <a:picLocks noChangeAspect="1"/>
          </p:cNvPicPr>
          <p:nvPr/>
        </p:nvPicPr>
        <p:blipFill>
          <a:blip r:embed="rId7"/>
          <a:stretch>
            <a:fillRect/>
          </a:stretch>
        </p:blipFill>
        <p:spPr>
          <a:xfrm>
            <a:off x="1564838" y="4325169"/>
            <a:ext cx="8435323" cy="426153"/>
          </a:xfrm>
          <a:prstGeom prst="rect">
            <a:avLst/>
          </a:prstGeom>
        </p:spPr>
      </p:pic>
      <p:pic>
        <p:nvPicPr>
          <p:cNvPr id="13" name="Picture 12"/>
          <p:cNvPicPr>
            <a:picLocks noChangeAspect="1"/>
          </p:cNvPicPr>
          <p:nvPr/>
        </p:nvPicPr>
        <p:blipFill>
          <a:blip r:embed="rId8"/>
          <a:stretch>
            <a:fillRect/>
          </a:stretch>
        </p:blipFill>
        <p:spPr>
          <a:xfrm>
            <a:off x="470548" y="4751323"/>
            <a:ext cx="7610476" cy="1591040"/>
          </a:xfrm>
          <a:prstGeom prst="rect">
            <a:avLst/>
          </a:prstGeom>
        </p:spPr>
      </p:pic>
    </p:spTree>
    <p:extLst>
      <p:ext uri="{BB962C8B-B14F-4D97-AF65-F5344CB8AC3E}">
        <p14:creationId xmlns:p14="http://schemas.microsoft.com/office/powerpoint/2010/main" val="28250209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62</a:t>
            </a:fld>
            <a:endParaRPr lang="en-AU"/>
          </a:p>
        </p:txBody>
      </p:sp>
      <p:pic>
        <p:nvPicPr>
          <p:cNvPr id="4" name="Picture 3"/>
          <p:cNvPicPr>
            <a:picLocks noChangeAspect="1"/>
          </p:cNvPicPr>
          <p:nvPr/>
        </p:nvPicPr>
        <p:blipFill>
          <a:blip r:embed="rId2"/>
          <a:stretch>
            <a:fillRect/>
          </a:stretch>
        </p:blipFill>
        <p:spPr>
          <a:xfrm>
            <a:off x="291921" y="336425"/>
            <a:ext cx="11900079" cy="2370838"/>
          </a:xfrm>
          <a:prstGeom prst="rect">
            <a:avLst/>
          </a:prstGeom>
        </p:spPr>
      </p:pic>
    </p:spTree>
    <p:extLst>
      <p:ext uri="{BB962C8B-B14F-4D97-AF65-F5344CB8AC3E}">
        <p14:creationId xmlns:p14="http://schemas.microsoft.com/office/powerpoint/2010/main" val="14041959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63</a:t>
            </a:fld>
            <a:endParaRPr lang="en-AU"/>
          </a:p>
        </p:txBody>
      </p:sp>
      <p:sp>
        <p:nvSpPr>
          <p:cNvPr id="4" name="TextBox 3"/>
          <p:cNvSpPr txBox="1"/>
          <p:nvPr/>
        </p:nvSpPr>
        <p:spPr>
          <a:xfrm>
            <a:off x="283335" y="540912"/>
            <a:ext cx="5215944" cy="523220"/>
          </a:xfrm>
          <a:prstGeom prst="rect">
            <a:avLst/>
          </a:prstGeom>
          <a:noFill/>
        </p:spPr>
        <p:txBody>
          <a:bodyPr wrap="square" rtlCol="0">
            <a:spAutoFit/>
          </a:bodyPr>
          <a:lstStyle/>
          <a:p>
            <a:r>
              <a:rPr lang="en-US" sz="2800" b="1" u="sng" smtClean="0">
                <a:solidFill>
                  <a:srgbClr val="00B050"/>
                </a:solidFill>
              </a:rPr>
              <a:t>Problem</a:t>
            </a:r>
            <a:r>
              <a:rPr lang="en-US" smtClean="0"/>
              <a:t> </a:t>
            </a:r>
          </a:p>
        </p:txBody>
      </p:sp>
      <p:sp>
        <p:nvSpPr>
          <p:cNvPr id="5" name="TextBox 4"/>
          <p:cNvSpPr txBox="1"/>
          <p:nvPr/>
        </p:nvSpPr>
        <p:spPr>
          <a:xfrm>
            <a:off x="283335" y="1208467"/>
            <a:ext cx="5215944" cy="461665"/>
          </a:xfrm>
          <a:prstGeom prst="rect">
            <a:avLst/>
          </a:prstGeom>
          <a:noFill/>
        </p:spPr>
        <p:txBody>
          <a:bodyPr wrap="square" rtlCol="0">
            <a:spAutoFit/>
          </a:bodyPr>
          <a:lstStyle/>
          <a:p>
            <a:r>
              <a:rPr lang="en-US" sz="2400" smtClean="0"/>
              <a:t>Find the inverse of the matrix </a:t>
            </a:r>
          </a:p>
        </p:txBody>
      </p:sp>
      <p:pic>
        <p:nvPicPr>
          <p:cNvPr id="6" name="Picture 5"/>
          <p:cNvPicPr>
            <a:picLocks noChangeAspect="1"/>
          </p:cNvPicPr>
          <p:nvPr/>
        </p:nvPicPr>
        <p:blipFill>
          <a:blip r:embed="rId2"/>
          <a:stretch>
            <a:fillRect/>
          </a:stretch>
        </p:blipFill>
        <p:spPr>
          <a:xfrm>
            <a:off x="4134120" y="540912"/>
            <a:ext cx="3236688" cy="1699631"/>
          </a:xfrm>
          <a:prstGeom prst="rect">
            <a:avLst/>
          </a:prstGeom>
        </p:spPr>
      </p:pic>
      <p:sp>
        <p:nvSpPr>
          <p:cNvPr id="7" name="TextBox 6"/>
          <p:cNvSpPr txBox="1"/>
          <p:nvPr/>
        </p:nvSpPr>
        <p:spPr>
          <a:xfrm>
            <a:off x="243026" y="2086994"/>
            <a:ext cx="5215944" cy="523220"/>
          </a:xfrm>
          <a:prstGeom prst="rect">
            <a:avLst/>
          </a:prstGeom>
          <a:noFill/>
        </p:spPr>
        <p:txBody>
          <a:bodyPr wrap="square" rtlCol="0">
            <a:spAutoFit/>
          </a:bodyPr>
          <a:lstStyle/>
          <a:p>
            <a:r>
              <a:rPr lang="en-US" sz="2800" b="1" u="sng" smtClean="0">
                <a:solidFill>
                  <a:srgbClr val="00B050"/>
                </a:solidFill>
              </a:rPr>
              <a:t>Sol</a:t>
            </a:r>
            <a:r>
              <a:rPr lang="en-US" smtClean="0"/>
              <a:t> </a:t>
            </a:r>
          </a:p>
        </p:txBody>
      </p:sp>
      <p:pic>
        <p:nvPicPr>
          <p:cNvPr id="8" name="Picture 7"/>
          <p:cNvPicPr>
            <a:picLocks noChangeAspect="1"/>
          </p:cNvPicPr>
          <p:nvPr/>
        </p:nvPicPr>
        <p:blipFill>
          <a:blip r:embed="rId3"/>
          <a:stretch>
            <a:fillRect/>
          </a:stretch>
        </p:blipFill>
        <p:spPr>
          <a:xfrm>
            <a:off x="243026" y="2725148"/>
            <a:ext cx="5179027" cy="1353908"/>
          </a:xfrm>
          <a:prstGeom prst="rect">
            <a:avLst/>
          </a:prstGeom>
        </p:spPr>
      </p:pic>
      <p:pic>
        <p:nvPicPr>
          <p:cNvPr id="10" name="Picture 9"/>
          <p:cNvPicPr>
            <a:picLocks noChangeAspect="1"/>
          </p:cNvPicPr>
          <p:nvPr/>
        </p:nvPicPr>
        <p:blipFill>
          <a:blip r:embed="rId4"/>
          <a:stretch>
            <a:fillRect/>
          </a:stretch>
        </p:blipFill>
        <p:spPr>
          <a:xfrm>
            <a:off x="5608189" y="2546416"/>
            <a:ext cx="4154099" cy="1711372"/>
          </a:xfrm>
          <a:prstGeom prst="rect">
            <a:avLst/>
          </a:prstGeom>
        </p:spPr>
      </p:pic>
      <p:pic>
        <p:nvPicPr>
          <p:cNvPr id="11" name="Picture 10"/>
          <p:cNvPicPr>
            <a:picLocks noChangeAspect="1"/>
          </p:cNvPicPr>
          <p:nvPr/>
        </p:nvPicPr>
        <p:blipFill>
          <a:blip r:embed="rId5"/>
          <a:stretch>
            <a:fillRect/>
          </a:stretch>
        </p:blipFill>
        <p:spPr>
          <a:xfrm>
            <a:off x="10325988" y="2725148"/>
            <a:ext cx="1515414" cy="641662"/>
          </a:xfrm>
          <a:prstGeom prst="rect">
            <a:avLst/>
          </a:prstGeom>
        </p:spPr>
      </p:pic>
      <p:pic>
        <p:nvPicPr>
          <p:cNvPr id="12" name="Picture 11"/>
          <p:cNvPicPr>
            <a:picLocks noChangeAspect="1"/>
          </p:cNvPicPr>
          <p:nvPr/>
        </p:nvPicPr>
        <p:blipFill>
          <a:blip r:embed="rId6"/>
          <a:stretch>
            <a:fillRect/>
          </a:stretch>
        </p:blipFill>
        <p:spPr>
          <a:xfrm>
            <a:off x="283335" y="4193990"/>
            <a:ext cx="8906620" cy="1811285"/>
          </a:xfrm>
          <a:prstGeom prst="rect">
            <a:avLst/>
          </a:prstGeom>
        </p:spPr>
      </p:pic>
      <p:sp>
        <p:nvSpPr>
          <p:cNvPr id="13" name="Rectangle 12"/>
          <p:cNvSpPr/>
          <p:nvPr/>
        </p:nvSpPr>
        <p:spPr>
          <a:xfrm>
            <a:off x="399245" y="5960598"/>
            <a:ext cx="11985938" cy="338554"/>
          </a:xfrm>
          <a:prstGeom prst="rect">
            <a:avLst/>
          </a:prstGeom>
        </p:spPr>
        <p:txBody>
          <a:bodyPr wrap="square">
            <a:spAutoFit/>
          </a:bodyPr>
          <a:lstStyle/>
          <a:p>
            <a:r>
              <a:rPr lang="en-US" sz="1600" b="1" dirty="0" smtClean="0"/>
              <a:t>Another method for finding inverse of a matrix is illustrated in the coming slides.</a:t>
            </a:r>
            <a:endParaRPr lang="en-AU" sz="1600" b="1" dirty="0"/>
          </a:p>
        </p:txBody>
      </p:sp>
    </p:spTree>
    <p:extLst>
      <p:ext uri="{BB962C8B-B14F-4D97-AF65-F5344CB8AC3E}">
        <p14:creationId xmlns:p14="http://schemas.microsoft.com/office/powerpoint/2010/main" val="27471305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64</a:t>
            </a:fld>
            <a:endParaRPr lang="en-AU"/>
          </a:p>
        </p:txBody>
      </p:sp>
      <p:pic>
        <p:nvPicPr>
          <p:cNvPr id="4" name="Picture 3"/>
          <p:cNvPicPr>
            <a:picLocks noChangeAspect="1"/>
          </p:cNvPicPr>
          <p:nvPr/>
        </p:nvPicPr>
        <p:blipFill>
          <a:blip r:embed="rId2"/>
          <a:stretch>
            <a:fillRect/>
          </a:stretch>
        </p:blipFill>
        <p:spPr>
          <a:xfrm>
            <a:off x="190817" y="110783"/>
            <a:ext cx="11813539" cy="2008566"/>
          </a:xfrm>
          <a:prstGeom prst="rect">
            <a:avLst/>
          </a:prstGeom>
        </p:spPr>
      </p:pic>
      <p:pic>
        <p:nvPicPr>
          <p:cNvPr id="5" name="Picture 4"/>
          <p:cNvPicPr>
            <a:picLocks noChangeAspect="1"/>
          </p:cNvPicPr>
          <p:nvPr/>
        </p:nvPicPr>
        <p:blipFill>
          <a:blip r:embed="rId3"/>
          <a:stretch>
            <a:fillRect/>
          </a:stretch>
        </p:blipFill>
        <p:spPr>
          <a:xfrm>
            <a:off x="297800" y="2145200"/>
            <a:ext cx="11599572" cy="978432"/>
          </a:xfrm>
          <a:prstGeom prst="rect">
            <a:avLst/>
          </a:prstGeom>
        </p:spPr>
      </p:pic>
      <p:pic>
        <p:nvPicPr>
          <p:cNvPr id="6" name="Picture 5"/>
          <p:cNvPicPr>
            <a:picLocks noChangeAspect="1"/>
          </p:cNvPicPr>
          <p:nvPr/>
        </p:nvPicPr>
        <p:blipFill>
          <a:blip r:embed="rId4"/>
          <a:stretch>
            <a:fillRect/>
          </a:stretch>
        </p:blipFill>
        <p:spPr>
          <a:xfrm>
            <a:off x="639288" y="3477296"/>
            <a:ext cx="8466075" cy="2275161"/>
          </a:xfrm>
          <a:prstGeom prst="rect">
            <a:avLst/>
          </a:prstGeom>
        </p:spPr>
      </p:pic>
    </p:spTree>
    <p:extLst>
      <p:ext uri="{BB962C8B-B14F-4D97-AF65-F5344CB8AC3E}">
        <p14:creationId xmlns:p14="http://schemas.microsoft.com/office/powerpoint/2010/main" val="15672148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65</a:t>
            </a:fld>
            <a:endParaRPr lang="en-AU"/>
          </a:p>
        </p:txBody>
      </p:sp>
      <p:pic>
        <p:nvPicPr>
          <p:cNvPr id="4" name="Picture 3"/>
          <p:cNvPicPr>
            <a:picLocks noChangeAspect="1"/>
          </p:cNvPicPr>
          <p:nvPr/>
        </p:nvPicPr>
        <p:blipFill>
          <a:blip r:embed="rId2"/>
          <a:stretch>
            <a:fillRect/>
          </a:stretch>
        </p:blipFill>
        <p:spPr>
          <a:xfrm>
            <a:off x="407109" y="247069"/>
            <a:ext cx="10805374" cy="5618131"/>
          </a:xfrm>
          <a:prstGeom prst="rect">
            <a:avLst/>
          </a:prstGeom>
        </p:spPr>
      </p:pic>
    </p:spTree>
    <p:extLst>
      <p:ext uri="{BB962C8B-B14F-4D97-AF65-F5344CB8AC3E}">
        <p14:creationId xmlns:p14="http://schemas.microsoft.com/office/powerpoint/2010/main" val="17171081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66</a:t>
            </a:fld>
            <a:endParaRPr lang="en-AU"/>
          </a:p>
        </p:txBody>
      </p:sp>
      <p:pic>
        <p:nvPicPr>
          <p:cNvPr id="4" name="Picture 3"/>
          <p:cNvPicPr>
            <a:picLocks noChangeAspect="1"/>
          </p:cNvPicPr>
          <p:nvPr/>
        </p:nvPicPr>
        <p:blipFill>
          <a:blip r:embed="rId2"/>
          <a:stretch>
            <a:fillRect/>
          </a:stretch>
        </p:blipFill>
        <p:spPr>
          <a:xfrm>
            <a:off x="330183" y="257577"/>
            <a:ext cx="6766075" cy="2070709"/>
          </a:xfrm>
          <a:prstGeom prst="rect">
            <a:avLst/>
          </a:prstGeom>
        </p:spPr>
      </p:pic>
      <p:pic>
        <p:nvPicPr>
          <p:cNvPr id="5" name="Picture 4"/>
          <p:cNvPicPr>
            <a:picLocks noChangeAspect="1"/>
          </p:cNvPicPr>
          <p:nvPr/>
        </p:nvPicPr>
        <p:blipFill>
          <a:blip r:embed="rId3"/>
          <a:stretch>
            <a:fillRect/>
          </a:stretch>
        </p:blipFill>
        <p:spPr>
          <a:xfrm>
            <a:off x="734497" y="2427197"/>
            <a:ext cx="8705717" cy="3502960"/>
          </a:xfrm>
          <a:prstGeom prst="rect">
            <a:avLst/>
          </a:prstGeom>
        </p:spPr>
      </p:pic>
    </p:spTree>
    <p:extLst>
      <p:ext uri="{BB962C8B-B14F-4D97-AF65-F5344CB8AC3E}">
        <p14:creationId xmlns:p14="http://schemas.microsoft.com/office/powerpoint/2010/main" val="19449423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67</a:t>
            </a:fld>
            <a:endParaRPr lang="en-AU"/>
          </a:p>
        </p:txBody>
      </p:sp>
      <p:pic>
        <p:nvPicPr>
          <p:cNvPr id="4" name="Picture 3"/>
          <p:cNvPicPr>
            <a:picLocks noChangeAspect="1"/>
          </p:cNvPicPr>
          <p:nvPr/>
        </p:nvPicPr>
        <p:blipFill>
          <a:blip r:embed="rId2"/>
          <a:stretch>
            <a:fillRect/>
          </a:stretch>
        </p:blipFill>
        <p:spPr>
          <a:xfrm>
            <a:off x="596764" y="489398"/>
            <a:ext cx="9105085" cy="5061396"/>
          </a:xfrm>
          <a:prstGeom prst="rect">
            <a:avLst/>
          </a:prstGeom>
        </p:spPr>
      </p:pic>
    </p:spTree>
    <p:extLst>
      <p:ext uri="{BB962C8B-B14F-4D97-AF65-F5344CB8AC3E}">
        <p14:creationId xmlns:p14="http://schemas.microsoft.com/office/powerpoint/2010/main" val="7204260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68</a:t>
            </a:fld>
            <a:endParaRPr lang="en-AU"/>
          </a:p>
        </p:txBody>
      </p:sp>
      <p:pic>
        <p:nvPicPr>
          <p:cNvPr id="4" name="Picture 3"/>
          <p:cNvPicPr>
            <a:picLocks noChangeAspect="1"/>
          </p:cNvPicPr>
          <p:nvPr/>
        </p:nvPicPr>
        <p:blipFill>
          <a:blip r:embed="rId2"/>
          <a:stretch>
            <a:fillRect/>
          </a:stretch>
        </p:blipFill>
        <p:spPr>
          <a:xfrm>
            <a:off x="550294" y="412124"/>
            <a:ext cx="9585379" cy="3761351"/>
          </a:xfrm>
          <a:prstGeom prst="rect">
            <a:avLst/>
          </a:prstGeom>
        </p:spPr>
      </p:pic>
      <p:pic>
        <p:nvPicPr>
          <p:cNvPr id="5" name="Picture 4"/>
          <p:cNvPicPr>
            <a:picLocks noChangeAspect="1"/>
          </p:cNvPicPr>
          <p:nvPr/>
        </p:nvPicPr>
        <p:blipFill>
          <a:blip r:embed="rId3"/>
          <a:stretch>
            <a:fillRect/>
          </a:stretch>
        </p:blipFill>
        <p:spPr>
          <a:xfrm>
            <a:off x="490735" y="4142566"/>
            <a:ext cx="9644938" cy="460501"/>
          </a:xfrm>
          <a:prstGeom prst="rect">
            <a:avLst/>
          </a:prstGeom>
        </p:spPr>
      </p:pic>
      <p:pic>
        <p:nvPicPr>
          <p:cNvPr id="6" name="Picture 5"/>
          <p:cNvPicPr>
            <a:picLocks noChangeAspect="1"/>
          </p:cNvPicPr>
          <p:nvPr/>
        </p:nvPicPr>
        <p:blipFill>
          <a:blip r:embed="rId4"/>
          <a:stretch>
            <a:fillRect/>
          </a:stretch>
        </p:blipFill>
        <p:spPr>
          <a:xfrm>
            <a:off x="550294" y="4603067"/>
            <a:ext cx="10768919" cy="1732500"/>
          </a:xfrm>
          <a:prstGeom prst="rect">
            <a:avLst/>
          </a:prstGeom>
        </p:spPr>
      </p:pic>
      <p:sp>
        <p:nvSpPr>
          <p:cNvPr id="7" name="TextBox 6"/>
          <p:cNvSpPr txBox="1"/>
          <p:nvPr/>
        </p:nvSpPr>
        <p:spPr>
          <a:xfrm>
            <a:off x="490735" y="3680319"/>
            <a:ext cx="930776" cy="461665"/>
          </a:xfrm>
          <a:prstGeom prst="rect">
            <a:avLst/>
          </a:prstGeom>
          <a:noFill/>
        </p:spPr>
        <p:txBody>
          <a:bodyPr wrap="square" rtlCol="0">
            <a:spAutoFit/>
          </a:bodyPr>
          <a:lstStyle/>
          <a:p>
            <a:r>
              <a:rPr lang="en-US" sz="2400" u="sng" dirty="0" smtClean="0">
                <a:solidFill>
                  <a:srgbClr val="00B050"/>
                </a:solidFill>
              </a:rPr>
              <a:t>Note</a:t>
            </a:r>
            <a:endParaRPr lang="en-AU" sz="2400" u="sng" dirty="0">
              <a:solidFill>
                <a:srgbClr val="00B050"/>
              </a:solidFill>
            </a:endParaRPr>
          </a:p>
        </p:txBody>
      </p:sp>
    </p:spTree>
    <p:extLst>
      <p:ext uri="{BB962C8B-B14F-4D97-AF65-F5344CB8AC3E}">
        <p14:creationId xmlns:p14="http://schemas.microsoft.com/office/powerpoint/2010/main" val="27686459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69</a:t>
            </a:fld>
            <a:endParaRPr lang="en-AU"/>
          </a:p>
        </p:txBody>
      </p:sp>
      <p:pic>
        <p:nvPicPr>
          <p:cNvPr id="4" name="Picture 3"/>
          <p:cNvPicPr>
            <a:picLocks noChangeAspect="1"/>
          </p:cNvPicPr>
          <p:nvPr/>
        </p:nvPicPr>
        <p:blipFill>
          <a:blip r:embed="rId2"/>
          <a:stretch>
            <a:fillRect/>
          </a:stretch>
        </p:blipFill>
        <p:spPr>
          <a:xfrm>
            <a:off x="643944" y="34332"/>
            <a:ext cx="7578612" cy="2303898"/>
          </a:xfrm>
          <a:prstGeom prst="rect">
            <a:avLst/>
          </a:prstGeom>
        </p:spPr>
      </p:pic>
      <p:pic>
        <p:nvPicPr>
          <p:cNvPr id="5" name="Picture 4"/>
          <p:cNvPicPr>
            <a:picLocks noChangeAspect="1"/>
          </p:cNvPicPr>
          <p:nvPr/>
        </p:nvPicPr>
        <p:blipFill>
          <a:blip r:embed="rId3"/>
          <a:stretch>
            <a:fillRect/>
          </a:stretch>
        </p:blipFill>
        <p:spPr>
          <a:xfrm>
            <a:off x="756331" y="2338230"/>
            <a:ext cx="7353838" cy="3847810"/>
          </a:xfrm>
          <a:prstGeom prst="rect">
            <a:avLst/>
          </a:prstGeom>
        </p:spPr>
      </p:pic>
      <p:pic>
        <p:nvPicPr>
          <p:cNvPr id="6" name="Picture 5"/>
          <p:cNvPicPr>
            <a:picLocks noChangeAspect="1"/>
          </p:cNvPicPr>
          <p:nvPr/>
        </p:nvPicPr>
        <p:blipFill>
          <a:blip r:embed="rId4"/>
          <a:stretch>
            <a:fillRect/>
          </a:stretch>
        </p:blipFill>
        <p:spPr>
          <a:xfrm>
            <a:off x="756331" y="6428618"/>
            <a:ext cx="6877050" cy="361950"/>
          </a:xfrm>
          <a:prstGeom prst="rect">
            <a:avLst/>
          </a:prstGeom>
        </p:spPr>
      </p:pic>
    </p:spTree>
    <p:extLst>
      <p:ext uri="{BB962C8B-B14F-4D97-AF65-F5344CB8AC3E}">
        <p14:creationId xmlns:p14="http://schemas.microsoft.com/office/powerpoint/2010/main" val="24128868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a:t>
            </a:fld>
            <a:endParaRPr lang="en-AU"/>
          </a:p>
        </p:txBody>
      </p:sp>
      <p:pic>
        <p:nvPicPr>
          <p:cNvPr id="4" name="Picture 3"/>
          <p:cNvPicPr>
            <a:picLocks noChangeAspect="1"/>
          </p:cNvPicPr>
          <p:nvPr/>
        </p:nvPicPr>
        <p:blipFill>
          <a:blip r:embed="rId2"/>
          <a:stretch>
            <a:fillRect/>
          </a:stretch>
        </p:blipFill>
        <p:spPr>
          <a:xfrm>
            <a:off x="1587" y="1239079"/>
            <a:ext cx="10866250" cy="3000777"/>
          </a:xfrm>
          <a:prstGeom prst="rect">
            <a:avLst/>
          </a:prstGeom>
        </p:spPr>
      </p:pic>
      <p:cxnSp>
        <p:nvCxnSpPr>
          <p:cNvPr id="6" name="Straight Connector 5"/>
          <p:cNvCxnSpPr/>
          <p:nvPr/>
        </p:nvCxnSpPr>
        <p:spPr>
          <a:xfrm>
            <a:off x="0" y="4201220"/>
            <a:ext cx="12192000" cy="7727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Square Matrix and Main Diagonal</a:t>
            </a:r>
            <a:endParaRPr lang="en-AU" sz="2800" b="1" u="sng" dirty="0">
              <a:solidFill>
                <a:srgbClr val="00B050"/>
              </a:solidFill>
            </a:endParaRPr>
          </a:p>
        </p:txBody>
      </p:sp>
    </p:spTree>
    <p:extLst>
      <p:ext uri="{BB962C8B-B14F-4D97-AF65-F5344CB8AC3E}">
        <p14:creationId xmlns:p14="http://schemas.microsoft.com/office/powerpoint/2010/main" val="13410081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70</a:t>
            </a:fld>
            <a:endParaRPr lang="en-AU"/>
          </a:p>
        </p:txBody>
      </p:sp>
      <p:pic>
        <p:nvPicPr>
          <p:cNvPr id="4" name="Picture 3"/>
          <p:cNvPicPr>
            <a:picLocks noChangeAspect="1"/>
          </p:cNvPicPr>
          <p:nvPr/>
        </p:nvPicPr>
        <p:blipFill>
          <a:blip r:embed="rId2"/>
          <a:stretch>
            <a:fillRect/>
          </a:stretch>
        </p:blipFill>
        <p:spPr>
          <a:xfrm>
            <a:off x="618186" y="202292"/>
            <a:ext cx="1981871" cy="621183"/>
          </a:xfrm>
          <a:prstGeom prst="rect">
            <a:avLst/>
          </a:prstGeom>
        </p:spPr>
      </p:pic>
      <p:pic>
        <p:nvPicPr>
          <p:cNvPr id="5" name="Picture 4"/>
          <p:cNvPicPr>
            <a:picLocks noChangeAspect="1"/>
          </p:cNvPicPr>
          <p:nvPr/>
        </p:nvPicPr>
        <p:blipFill>
          <a:blip r:embed="rId3"/>
          <a:stretch>
            <a:fillRect/>
          </a:stretch>
        </p:blipFill>
        <p:spPr>
          <a:xfrm>
            <a:off x="618186" y="1044098"/>
            <a:ext cx="6296846" cy="1927606"/>
          </a:xfrm>
          <a:prstGeom prst="rect">
            <a:avLst/>
          </a:prstGeom>
        </p:spPr>
      </p:pic>
      <p:pic>
        <p:nvPicPr>
          <p:cNvPr id="6" name="Picture 5"/>
          <p:cNvPicPr>
            <a:picLocks noChangeAspect="1"/>
          </p:cNvPicPr>
          <p:nvPr/>
        </p:nvPicPr>
        <p:blipFill>
          <a:blip r:embed="rId4"/>
          <a:stretch>
            <a:fillRect/>
          </a:stretch>
        </p:blipFill>
        <p:spPr>
          <a:xfrm>
            <a:off x="618185" y="2971704"/>
            <a:ext cx="10913225" cy="1599110"/>
          </a:xfrm>
          <a:prstGeom prst="rect">
            <a:avLst/>
          </a:prstGeom>
        </p:spPr>
      </p:pic>
      <p:pic>
        <p:nvPicPr>
          <p:cNvPr id="7" name="Picture 6"/>
          <p:cNvPicPr>
            <a:picLocks noChangeAspect="1"/>
          </p:cNvPicPr>
          <p:nvPr/>
        </p:nvPicPr>
        <p:blipFill>
          <a:blip r:embed="rId5"/>
          <a:stretch>
            <a:fillRect/>
          </a:stretch>
        </p:blipFill>
        <p:spPr>
          <a:xfrm>
            <a:off x="618185" y="4570814"/>
            <a:ext cx="10969447" cy="1366347"/>
          </a:xfrm>
          <a:prstGeom prst="rect">
            <a:avLst/>
          </a:prstGeom>
        </p:spPr>
      </p:pic>
    </p:spTree>
    <p:extLst>
      <p:ext uri="{BB962C8B-B14F-4D97-AF65-F5344CB8AC3E}">
        <p14:creationId xmlns:p14="http://schemas.microsoft.com/office/powerpoint/2010/main" val="23491799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71</a:t>
            </a:fld>
            <a:endParaRPr lang="en-AU"/>
          </a:p>
        </p:txBody>
      </p:sp>
      <p:pic>
        <p:nvPicPr>
          <p:cNvPr id="4" name="Picture 3"/>
          <p:cNvPicPr>
            <a:picLocks noChangeAspect="1"/>
          </p:cNvPicPr>
          <p:nvPr/>
        </p:nvPicPr>
        <p:blipFill>
          <a:blip r:embed="rId2"/>
          <a:stretch>
            <a:fillRect/>
          </a:stretch>
        </p:blipFill>
        <p:spPr>
          <a:xfrm>
            <a:off x="184641" y="463816"/>
            <a:ext cx="11091510" cy="2596884"/>
          </a:xfrm>
          <a:prstGeom prst="rect">
            <a:avLst/>
          </a:prstGeom>
        </p:spPr>
      </p:pic>
      <p:cxnSp>
        <p:nvCxnSpPr>
          <p:cNvPr id="5" name="Straight Connector 4"/>
          <p:cNvCxnSpPr/>
          <p:nvPr/>
        </p:nvCxnSpPr>
        <p:spPr>
          <a:xfrm>
            <a:off x="1587" y="34925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6949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72</a:t>
            </a:fld>
            <a:endParaRPr lang="en-AU"/>
          </a:p>
        </p:txBody>
      </p:sp>
      <p:pic>
        <p:nvPicPr>
          <p:cNvPr id="4" name="Picture 3"/>
          <p:cNvPicPr>
            <a:picLocks noChangeAspect="1"/>
          </p:cNvPicPr>
          <p:nvPr/>
        </p:nvPicPr>
        <p:blipFill>
          <a:blip r:embed="rId2"/>
          <a:stretch>
            <a:fillRect/>
          </a:stretch>
        </p:blipFill>
        <p:spPr>
          <a:xfrm>
            <a:off x="526244" y="61485"/>
            <a:ext cx="2763056" cy="1045003"/>
          </a:xfrm>
          <a:prstGeom prst="rect">
            <a:avLst/>
          </a:prstGeom>
        </p:spPr>
      </p:pic>
      <p:cxnSp>
        <p:nvCxnSpPr>
          <p:cNvPr id="5" name="Straight Connector 4"/>
          <p:cNvCxnSpPr/>
          <p:nvPr/>
        </p:nvCxnSpPr>
        <p:spPr>
          <a:xfrm flipV="1">
            <a:off x="647700" y="901700"/>
            <a:ext cx="2755900" cy="14287"/>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3"/>
          <a:stretch>
            <a:fillRect/>
          </a:stretch>
        </p:blipFill>
        <p:spPr>
          <a:xfrm>
            <a:off x="526244" y="1012864"/>
            <a:ext cx="10634382" cy="825500"/>
          </a:xfrm>
          <a:prstGeom prst="rect">
            <a:avLst/>
          </a:prstGeom>
        </p:spPr>
      </p:pic>
      <p:pic>
        <p:nvPicPr>
          <p:cNvPr id="8" name="Picture 7"/>
          <p:cNvPicPr>
            <a:picLocks noChangeAspect="1"/>
          </p:cNvPicPr>
          <p:nvPr/>
        </p:nvPicPr>
        <p:blipFill>
          <a:blip r:embed="rId4"/>
          <a:stretch>
            <a:fillRect/>
          </a:stretch>
        </p:blipFill>
        <p:spPr>
          <a:xfrm>
            <a:off x="0" y="1935241"/>
            <a:ext cx="8088769" cy="1788389"/>
          </a:xfrm>
          <a:prstGeom prst="rect">
            <a:avLst/>
          </a:prstGeom>
        </p:spPr>
      </p:pic>
      <p:pic>
        <p:nvPicPr>
          <p:cNvPr id="11" name="Picture 10"/>
          <p:cNvPicPr>
            <a:picLocks noChangeAspect="1"/>
          </p:cNvPicPr>
          <p:nvPr/>
        </p:nvPicPr>
        <p:blipFill>
          <a:blip r:embed="rId5"/>
          <a:stretch>
            <a:fillRect/>
          </a:stretch>
        </p:blipFill>
        <p:spPr>
          <a:xfrm>
            <a:off x="8693958" y="4688095"/>
            <a:ext cx="1206500" cy="821090"/>
          </a:xfrm>
          <a:prstGeom prst="rect">
            <a:avLst/>
          </a:prstGeom>
        </p:spPr>
      </p:pic>
      <p:pic>
        <p:nvPicPr>
          <p:cNvPr id="12" name="Picture 11"/>
          <p:cNvPicPr>
            <a:picLocks noChangeAspect="1"/>
          </p:cNvPicPr>
          <p:nvPr/>
        </p:nvPicPr>
        <p:blipFill>
          <a:blip r:embed="rId6"/>
          <a:stretch>
            <a:fillRect/>
          </a:stretch>
        </p:blipFill>
        <p:spPr>
          <a:xfrm>
            <a:off x="429103" y="4064630"/>
            <a:ext cx="11336967" cy="1219199"/>
          </a:xfrm>
          <a:prstGeom prst="rect">
            <a:avLst/>
          </a:prstGeom>
        </p:spPr>
      </p:pic>
    </p:spTree>
    <p:extLst>
      <p:ext uri="{BB962C8B-B14F-4D97-AF65-F5344CB8AC3E}">
        <p14:creationId xmlns:p14="http://schemas.microsoft.com/office/powerpoint/2010/main" val="14106787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73</a:t>
            </a:fld>
            <a:endParaRPr lang="en-AU"/>
          </a:p>
        </p:txBody>
      </p:sp>
      <p:pic>
        <p:nvPicPr>
          <p:cNvPr id="4" name="Picture 3"/>
          <p:cNvPicPr>
            <a:picLocks noChangeAspect="1"/>
          </p:cNvPicPr>
          <p:nvPr/>
        </p:nvPicPr>
        <p:blipFill>
          <a:blip r:embed="rId2"/>
          <a:stretch>
            <a:fillRect/>
          </a:stretch>
        </p:blipFill>
        <p:spPr>
          <a:xfrm>
            <a:off x="457200" y="1218472"/>
            <a:ext cx="9021996" cy="3014167"/>
          </a:xfrm>
          <a:prstGeom prst="rect">
            <a:avLst/>
          </a:prstGeom>
        </p:spPr>
      </p:pic>
      <p:sp>
        <p:nvSpPr>
          <p:cNvPr id="5" name="TextBox 4"/>
          <p:cNvSpPr txBox="1"/>
          <p:nvPr/>
        </p:nvSpPr>
        <p:spPr>
          <a:xfrm>
            <a:off x="635000" y="304800"/>
            <a:ext cx="7035800" cy="523220"/>
          </a:xfrm>
          <a:prstGeom prst="rect">
            <a:avLst/>
          </a:prstGeom>
          <a:noFill/>
        </p:spPr>
        <p:txBody>
          <a:bodyPr wrap="square" rtlCol="0">
            <a:spAutoFit/>
          </a:bodyPr>
          <a:lstStyle/>
          <a:p>
            <a:r>
              <a:rPr lang="en-US" sz="2800" u="sng" dirty="0" smtClean="0">
                <a:solidFill>
                  <a:srgbClr val="00B050"/>
                </a:solidFill>
              </a:rPr>
              <a:t>General Form of a Diagonal Matrix</a:t>
            </a:r>
            <a:endParaRPr lang="en-AU" sz="2800" u="sng" dirty="0">
              <a:solidFill>
                <a:srgbClr val="00B050"/>
              </a:solidFill>
            </a:endParaRPr>
          </a:p>
        </p:txBody>
      </p:sp>
    </p:spTree>
    <p:extLst>
      <p:ext uri="{BB962C8B-B14F-4D97-AF65-F5344CB8AC3E}">
        <p14:creationId xmlns:p14="http://schemas.microsoft.com/office/powerpoint/2010/main" val="24014297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74</a:t>
            </a:fld>
            <a:endParaRPr lang="en-AU"/>
          </a:p>
        </p:txBody>
      </p:sp>
      <p:pic>
        <p:nvPicPr>
          <p:cNvPr id="4" name="Picture 3"/>
          <p:cNvPicPr>
            <a:picLocks noChangeAspect="1"/>
          </p:cNvPicPr>
          <p:nvPr/>
        </p:nvPicPr>
        <p:blipFill>
          <a:blip r:embed="rId2"/>
          <a:stretch>
            <a:fillRect/>
          </a:stretch>
        </p:blipFill>
        <p:spPr>
          <a:xfrm>
            <a:off x="313850" y="564872"/>
            <a:ext cx="9299610" cy="2591928"/>
          </a:xfrm>
          <a:prstGeom prst="rect">
            <a:avLst/>
          </a:prstGeom>
        </p:spPr>
      </p:pic>
      <p:pic>
        <p:nvPicPr>
          <p:cNvPr id="6" name="Picture 5"/>
          <p:cNvPicPr>
            <a:picLocks noChangeAspect="1"/>
          </p:cNvPicPr>
          <p:nvPr/>
        </p:nvPicPr>
        <p:blipFill>
          <a:blip r:embed="rId3"/>
          <a:stretch>
            <a:fillRect/>
          </a:stretch>
        </p:blipFill>
        <p:spPr>
          <a:xfrm>
            <a:off x="403190" y="3655170"/>
            <a:ext cx="9210270" cy="2765933"/>
          </a:xfrm>
          <a:prstGeom prst="rect">
            <a:avLst/>
          </a:prstGeom>
        </p:spPr>
      </p:pic>
      <p:sp>
        <p:nvSpPr>
          <p:cNvPr id="5" name="TextBox 4"/>
          <p:cNvSpPr txBox="1"/>
          <p:nvPr/>
        </p:nvSpPr>
        <p:spPr>
          <a:xfrm>
            <a:off x="403190" y="105183"/>
            <a:ext cx="4257709" cy="523220"/>
          </a:xfrm>
          <a:prstGeom prst="rect">
            <a:avLst/>
          </a:prstGeom>
          <a:noFill/>
        </p:spPr>
        <p:txBody>
          <a:bodyPr wrap="square" rtlCol="0">
            <a:spAutoFit/>
          </a:bodyPr>
          <a:lstStyle/>
          <a:p>
            <a:r>
              <a:rPr lang="en-US" sz="2800" u="sng" dirty="0" smtClean="0">
                <a:solidFill>
                  <a:srgbClr val="00B050"/>
                </a:solidFill>
              </a:rPr>
              <a:t>Inverse of a Diagonal Matrix</a:t>
            </a:r>
            <a:endParaRPr lang="en-AU" sz="2800" u="sng" dirty="0">
              <a:solidFill>
                <a:srgbClr val="00B050"/>
              </a:solidFill>
            </a:endParaRPr>
          </a:p>
        </p:txBody>
      </p:sp>
      <p:sp>
        <p:nvSpPr>
          <p:cNvPr id="7" name="TextBox 6"/>
          <p:cNvSpPr txBox="1"/>
          <p:nvPr/>
        </p:nvSpPr>
        <p:spPr>
          <a:xfrm>
            <a:off x="403190" y="3093268"/>
            <a:ext cx="4257709" cy="523220"/>
          </a:xfrm>
          <a:prstGeom prst="rect">
            <a:avLst/>
          </a:prstGeom>
          <a:noFill/>
        </p:spPr>
        <p:txBody>
          <a:bodyPr wrap="square" rtlCol="0">
            <a:spAutoFit/>
          </a:bodyPr>
          <a:lstStyle/>
          <a:p>
            <a:r>
              <a:rPr lang="en-US" sz="2800" u="sng" dirty="0" smtClean="0">
                <a:solidFill>
                  <a:srgbClr val="00B050"/>
                </a:solidFill>
              </a:rPr>
              <a:t>Power of a Diagonal Matrix</a:t>
            </a:r>
            <a:endParaRPr lang="en-AU" sz="2800" u="sng" dirty="0">
              <a:solidFill>
                <a:srgbClr val="00B050"/>
              </a:solidFill>
            </a:endParaRPr>
          </a:p>
        </p:txBody>
      </p:sp>
    </p:spTree>
    <p:extLst>
      <p:ext uri="{BB962C8B-B14F-4D97-AF65-F5344CB8AC3E}">
        <p14:creationId xmlns:p14="http://schemas.microsoft.com/office/powerpoint/2010/main" val="11501760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75</a:t>
            </a:fld>
            <a:endParaRPr lang="en-AU"/>
          </a:p>
        </p:txBody>
      </p:sp>
      <p:pic>
        <p:nvPicPr>
          <p:cNvPr id="4" name="Picture 3"/>
          <p:cNvPicPr>
            <a:picLocks noChangeAspect="1"/>
          </p:cNvPicPr>
          <p:nvPr/>
        </p:nvPicPr>
        <p:blipFill>
          <a:blip r:embed="rId2"/>
          <a:stretch>
            <a:fillRect/>
          </a:stretch>
        </p:blipFill>
        <p:spPr>
          <a:xfrm>
            <a:off x="527628" y="495300"/>
            <a:ext cx="10330871" cy="3342341"/>
          </a:xfrm>
          <a:prstGeom prst="rect">
            <a:avLst/>
          </a:prstGeom>
        </p:spPr>
      </p:pic>
      <p:cxnSp>
        <p:nvCxnSpPr>
          <p:cNvPr id="6" name="Straight Connector 5"/>
          <p:cNvCxnSpPr/>
          <p:nvPr/>
        </p:nvCxnSpPr>
        <p:spPr>
          <a:xfrm>
            <a:off x="0" y="4648200"/>
            <a:ext cx="12192000" cy="127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8052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76</a:t>
            </a:fld>
            <a:endParaRPr lang="en-AU"/>
          </a:p>
        </p:txBody>
      </p:sp>
      <p:sp>
        <p:nvSpPr>
          <p:cNvPr id="5" name="5-Point Star 4"/>
          <p:cNvSpPr/>
          <p:nvPr/>
        </p:nvSpPr>
        <p:spPr>
          <a:xfrm>
            <a:off x="585988" y="28874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2"/>
          <a:stretch>
            <a:fillRect/>
          </a:stretch>
        </p:blipFill>
        <p:spPr>
          <a:xfrm>
            <a:off x="989619" y="146787"/>
            <a:ext cx="10625688" cy="855238"/>
          </a:xfrm>
          <a:prstGeom prst="rect">
            <a:avLst/>
          </a:prstGeom>
        </p:spPr>
      </p:pic>
      <p:sp>
        <p:nvSpPr>
          <p:cNvPr id="7" name="5-Point Star 6"/>
          <p:cNvSpPr/>
          <p:nvPr/>
        </p:nvSpPr>
        <p:spPr>
          <a:xfrm>
            <a:off x="579549" y="1069954"/>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3"/>
          <a:stretch>
            <a:fillRect/>
          </a:stretch>
        </p:blipFill>
        <p:spPr>
          <a:xfrm>
            <a:off x="989619" y="858938"/>
            <a:ext cx="9350397" cy="630931"/>
          </a:xfrm>
          <a:prstGeom prst="rect">
            <a:avLst/>
          </a:prstGeom>
        </p:spPr>
      </p:pic>
      <p:pic>
        <p:nvPicPr>
          <p:cNvPr id="9" name="Picture 8"/>
          <p:cNvPicPr>
            <a:picLocks noChangeAspect="1"/>
          </p:cNvPicPr>
          <p:nvPr/>
        </p:nvPicPr>
        <p:blipFill>
          <a:blip r:embed="rId4"/>
          <a:stretch>
            <a:fillRect/>
          </a:stretch>
        </p:blipFill>
        <p:spPr>
          <a:xfrm>
            <a:off x="378860" y="1459139"/>
            <a:ext cx="2575775" cy="673406"/>
          </a:xfrm>
          <a:prstGeom prst="rect">
            <a:avLst/>
          </a:prstGeom>
        </p:spPr>
      </p:pic>
      <p:sp>
        <p:nvSpPr>
          <p:cNvPr id="10" name="TextBox 9"/>
          <p:cNvSpPr txBox="1"/>
          <p:nvPr/>
        </p:nvSpPr>
        <p:spPr>
          <a:xfrm>
            <a:off x="445309" y="2328060"/>
            <a:ext cx="9866894" cy="2554545"/>
          </a:xfrm>
          <a:prstGeom prst="rect">
            <a:avLst/>
          </a:prstGeom>
          <a:noFill/>
        </p:spPr>
        <p:txBody>
          <a:bodyPr wrap="square" rtlCol="0">
            <a:spAutoFit/>
          </a:bodyPr>
          <a:lstStyle/>
          <a:p>
            <a:r>
              <a:rPr lang="en-US" sz="2000" b="1" dirty="0" smtClean="0"/>
              <a:t>A matrix is said to be in Echelon form if it has the following properties</a:t>
            </a:r>
          </a:p>
          <a:p>
            <a:endParaRPr lang="en-US" sz="2000" b="1" dirty="0"/>
          </a:p>
          <a:p>
            <a:pPr marL="457200" indent="-457200">
              <a:buFontTx/>
              <a:buAutoNum type="arabicPeriod"/>
            </a:pPr>
            <a:r>
              <a:rPr lang="en-US" sz="2000" b="1" dirty="0"/>
              <a:t>Every nonzero row precedes every zero row</a:t>
            </a:r>
            <a:r>
              <a:rPr lang="en-US" sz="2000" dirty="0"/>
              <a:t>.</a:t>
            </a:r>
            <a:endParaRPr lang="en-AU" sz="2000" dirty="0"/>
          </a:p>
          <a:p>
            <a:endParaRPr lang="en-US" sz="2000" b="1" dirty="0"/>
          </a:p>
          <a:p>
            <a:pPr marL="457200" indent="-457200">
              <a:buAutoNum type="arabicPeriod" startAt="2"/>
            </a:pPr>
            <a:r>
              <a:rPr lang="en-US" sz="2000" b="1" dirty="0" smtClean="0"/>
              <a:t>In each successive nonzero row, the number of zeros before the leading entry of a row</a:t>
            </a:r>
          </a:p>
          <a:p>
            <a:r>
              <a:rPr lang="en-US" sz="2000" b="1" dirty="0" smtClean="0"/>
              <a:t>        increases row by row.</a:t>
            </a:r>
          </a:p>
          <a:p>
            <a:endParaRPr lang="en-US" sz="2000" b="1" dirty="0" smtClean="0"/>
          </a:p>
          <a:p>
            <a:r>
              <a:rPr lang="en-US" sz="2000" b="1" dirty="0" smtClean="0"/>
              <a:t>     </a:t>
            </a:r>
            <a:endParaRPr lang="en-AU" dirty="0"/>
          </a:p>
        </p:txBody>
      </p:sp>
      <p:cxnSp>
        <p:nvCxnSpPr>
          <p:cNvPr id="11" name="Straight Connector 10"/>
          <p:cNvCxnSpPr/>
          <p:nvPr/>
        </p:nvCxnSpPr>
        <p:spPr>
          <a:xfrm flipV="1">
            <a:off x="512428" y="2198516"/>
            <a:ext cx="2441536" cy="1688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585988" y="4373826"/>
            <a:ext cx="9708897" cy="756537"/>
          </a:xfrm>
          <a:prstGeom prst="rect">
            <a:avLst/>
          </a:prstGeom>
        </p:spPr>
      </p:pic>
      <p:pic>
        <p:nvPicPr>
          <p:cNvPr id="14" name="Picture 13"/>
          <p:cNvPicPr>
            <a:picLocks noChangeAspect="1"/>
          </p:cNvPicPr>
          <p:nvPr/>
        </p:nvPicPr>
        <p:blipFill>
          <a:blip r:embed="rId6"/>
          <a:stretch>
            <a:fillRect/>
          </a:stretch>
        </p:blipFill>
        <p:spPr>
          <a:xfrm>
            <a:off x="785611" y="5243400"/>
            <a:ext cx="7084642" cy="911077"/>
          </a:xfrm>
          <a:prstGeom prst="rect">
            <a:avLst/>
          </a:prstGeom>
        </p:spPr>
      </p:pic>
      <p:sp>
        <p:nvSpPr>
          <p:cNvPr id="15" name="5-Point Star 14"/>
          <p:cNvSpPr/>
          <p:nvPr/>
        </p:nvSpPr>
        <p:spPr>
          <a:xfrm>
            <a:off x="531746" y="533523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5-Point Star 15"/>
          <p:cNvSpPr/>
          <p:nvPr/>
        </p:nvSpPr>
        <p:spPr>
          <a:xfrm>
            <a:off x="512428" y="5865216"/>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52696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77</a:t>
            </a:fld>
            <a:endParaRPr lang="en-AU"/>
          </a:p>
        </p:txBody>
      </p:sp>
      <p:pic>
        <p:nvPicPr>
          <p:cNvPr id="4" name="Picture 3"/>
          <p:cNvPicPr>
            <a:picLocks noChangeAspect="1"/>
          </p:cNvPicPr>
          <p:nvPr/>
        </p:nvPicPr>
        <p:blipFill>
          <a:blip r:embed="rId3"/>
          <a:stretch>
            <a:fillRect/>
          </a:stretch>
        </p:blipFill>
        <p:spPr>
          <a:xfrm>
            <a:off x="690097" y="1056068"/>
            <a:ext cx="6833915" cy="1205985"/>
          </a:xfrm>
          <a:prstGeom prst="rect">
            <a:avLst/>
          </a:prstGeom>
        </p:spPr>
      </p:pic>
      <p:pic>
        <p:nvPicPr>
          <p:cNvPr id="5" name="Picture 4"/>
          <p:cNvPicPr>
            <a:picLocks noChangeAspect="1"/>
          </p:cNvPicPr>
          <p:nvPr/>
        </p:nvPicPr>
        <p:blipFill>
          <a:blip r:embed="rId4"/>
          <a:stretch>
            <a:fillRect/>
          </a:stretch>
        </p:blipFill>
        <p:spPr>
          <a:xfrm>
            <a:off x="793128" y="312613"/>
            <a:ext cx="1988709" cy="609677"/>
          </a:xfrm>
          <a:prstGeom prst="rect">
            <a:avLst/>
          </a:prstGeom>
        </p:spPr>
      </p:pic>
      <p:pic>
        <p:nvPicPr>
          <p:cNvPr id="6" name="Picture 5"/>
          <p:cNvPicPr>
            <a:picLocks noChangeAspect="1"/>
          </p:cNvPicPr>
          <p:nvPr/>
        </p:nvPicPr>
        <p:blipFill>
          <a:blip r:embed="rId5"/>
          <a:stretch>
            <a:fillRect/>
          </a:stretch>
        </p:blipFill>
        <p:spPr>
          <a:xfrm>
            <a:off x="7524012" y="1332615"/>
            <a:ext cx="3255605" cy="444668"/>
          </a:xfrm>
          <a:prstGeom prst="rect">
            <a:avLst/>
          </a:prstGeom>
        </p:spPr>
      </p:pic>
      <p:pic>
        <p:nvPicPr>
          <p:cNvPr id="7" name="Picture 6"/>
          <p:cNvPicPr>
            <a:picLocks noChangeAspect="1"/>
          </p:cNvPicPr>
          <p:nvPr/>
        </p:nvPicPr>
        <p:blipFill>
          <a:blip r:embed="rId6"/>
          <a:stretch>
            <a:fillRect/>
          </a:stretch>
        </p:blipFill>
        <p:spPr>
          <a:xfrm>
            <a:off x="690097" y="2704564"/>
            <a:ext cx="7992097" cy="502276"/>
          </a:xfrm>
          <a:prstGeom prst="rect">
            <a:avLst/>
          </a:prstGeom>
        </p:spPr>
      </p:pic>
      <p:pic>
        <p:nvPicPr>
          <p:cNvPr id="8" name="Picture 7"/>
          <p:cNvPicPr>
            <a:picLocks noChangeAspect="1"/>
          </p:cNvPicPr>
          <p:nvPr/>
        </p:nvPicPr>
        <p:blipFill>
          <a:blip r:embed="rId7"/>
          <a:stretch>
            <a:fillRect/>
          </a:stretch>
        </p:blipFill>
        <p:spPr>
          <a:xfrm>
            <a:off x="486864" y="3678231"/>
            <a:ext cx="1694176" cy="497590"/>
          </a:xfrm>
          <a:prstGeom prst="rect">
            <a:avLst/>
          </a:prstGeom>
        </p:spPr>
      </p:pic>
      <p:pic>
        <p:nvPicPr>
          <p:cNvPr id="9" name="Picture 8"/>
          <p:cNvPicPr>
            <a:picLocks noChangeAspect="1"/>
          </p:cNvPicPr>
          <p:nvPr/>
        </p:nvPicPr>
        <p:blipFill>
          <a:blip r:embed="rId8"/>
          <a:stretch>
            <a:fillRect/>
          </a:stretch>
        </p:blipFill>
        <p:spPr>
          <a:xfrm>
            <a:off x="486864" y="4682067"/>
            <a:ext cx="10561735" cy="1262017"/>
          </a:xfrm>
          <a:prstGeom prst="rect">
            <a:avLst/>
          </a:prstGeom>
        </p:spPr>
      </p:pic>
    </p:spTree>
    <p:extLst>
      <p:ext uri="{BB962C8B-B14F-4D97-AF65-F5344CB8AC3E}">
        <p14:creationId xmlns:p14="http://schemas.microsoft.com/office/powerpoint/2010/main" val="25049954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78</a:t>
            </a:fld>
            <a:endParaRPr lang="en-AU"/>
          </a:p>
        </p:txBody>
      </p:sp>
      <p:sp>
        <p:nvSpPr>
          <p:cNvPr id="4" name="TextBox 3"/>
          <p:cNvSpPr txBox="1"/>
          <p:nvPr/>
        </p:nvSpPr>
        <p:spPr>
          <a:xfrm>
            <a:off x="690097" y="324920"/>
            <a:ext cx="9866373" cy="1569660"/>
          </a:xfrm>
          <a:prstGeom prst="rect">
            <a:avLst/>
          </a:prstGeom>
          <a:noFill/>
        </p:spPr>
        <p:txBody>
          <a:bodyPr wrap="square" rtlCol="0">
            <a:spAutoFit/>
          </a:bodyPr>
          <a:lstStyle/>
          <a:p>
            <a:r>
              <a:rPr lang="en-US" sz="2400" b="1" u="sng" dirty="0" smtClean="0">
                <a:solidFill>
                  <a:schemeClr val="accent3">
                    <a:lumMod val="50000"/>
                  </a:schemeClr>
                </a:solidFill>
              </a:rPr>
              <a:t>Rank of a Matrix</a:t>
            </a:r>
          </a:p>
          <a:p>
            <a:endParaRPr lang="en-US" sz="2400" b="1" u="sng" dirty="0" smtClean="0"/>
          </a:p>
          <a:p>
            <a:r>
              <a:rPr lang="en-US" sz="2400" dirty="0" smtClean="0"/>
              <a:t>The number of nonzero rows in the echelon form of a matrix is called rank of the matrix.</a:t>
            </a:r>
            <a:endParaRPr lang="en-AU" sz="2400" dirty="0"/>
          </a:p>
        </p:txBody>
      </p:sp>
      <p:pic>
        <p:nvPicPr>
          <p:cNvPr id="5" name="Picture 4"/>
          <p:cNvPicPr>
            <a:picLocks noChangeAspect="1"/>
          </p:cNvPicPr>
          <p:nvPr/>
        </p:nvPicPr>
        <p:blipFill>
          <a:blip r:embed="rId2"/>
          <a:stretch>
            <a:fillRect/>
          </a:stretch>
        </p:blipFill>
        <p:spPr>
          <a:xfrm>
            <a:off x="944097" y="3063915"/>
            <a:ext cx="7307481" cy="1400451"/>
          </a:xfrm>
          <a:prstGeom prst="rect">
            <a:avLst/>
          </a:prstGeom>
        </p:spPr>
      </p:pic>
      <p:pic>
        <p:nvPicPr>
          <p:cNvPr id="6" name="Picture 5"/>
          <p:cNvPicPr>
            <a:picLocks noChangeAspect="1"/>
          </p:cNvPicPr>
          <p:nvPr/>
        </p:nvPicPr>
        <p:blipFill>
          <a:blip r:embed="rId3"/>
          <a:stretch>
            <a:fillRect/>
          </a:stretch>
        </p:blipFill>
        <p:spPr>
          <a:xfrm>
            <a:off x="793308" y="2316678"/>
            <a:ext cx="1484826" cy="586746"/>
          </a:xfrm>
          <a:prstGeom prst="rect">
            <a:avLst/>
          </a:prstGeom>
        </p:spPr>
      </p:pic>
      <p:cxnSp>
        <p:nvCxnSpPr>
          <p:cNvPr id="8" name="Straight Connector 7"/>
          <p:cNvCxnSpPr/>
          <p:nvPr/>
        </p:nvCxnSpPr>
        <p:spPr>
          <a:xfrm>
            <a:off x="944097" y="2903424"/>
            <a:ext cx="1588037"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728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79</a:t>
            </a:fld>
            <a:endParaRPr lang="en-AU"/>
          </a:p>
        </p:txBody>
      </p:sp>
      <p:pic>
        <p:nvPicPr>
          <p:cNvPr id="4" name="Picture 3"/>
          <p:cNvPicPr>
            <a:picLocks noChangeAspect="1"/>
          </p:cNvPicPr>
          <p:nvPr/>
        </p:nvPicPr>
        <p:blipFill>
          <a:blip r:embed="rId2"/>
          <a:stretch>
            <a:fillRect/>
          </a:stretch>
        </p:blipFill>
        <p:spPr>
          <a:xfrm>
            <a:off x="418004" y="851124"/>
            <a:ext cx="11359165" cy="2704563"/>
          </a:xfrm>
          <a:prstGeom prst="rect">
            <a:avLst/>
          </a:prstGeom>
        </p:spPr>
      </p:pic>
      <p:pic>
        <p:nvPicPr>
          <p:cNvPr id="5" name="Picture 4"/>
          <p:cNvPicPr>
            <a:picLocks noChangeAspect="1"/>
          </p:cNvPicPr>
          <p:nvPr/>
        </p:nvPicPr>
        <p:blipFill>
          <a:blip r:embed="rId3"/>
          <a:stretch>
            <a:fillRect/>
          </a:stretch>
        </p:blipFill>
        <p:spPr>
          <a:xfrm>
            <a:off x="418004" y="3697555"/>
            <a:ext cx="10907869" cy="1520345"/>
          </a:xfrm>
          <a:prstGeom prst="rect">
            <a:avLst/>
          </a:prstGeom>
        </p:spPr>
      </p:pic>
      <p:pic>
        <p:nvPicPr>
          <p:cNvPr id="6" name="Picture 5"/>
          <p:cNvPicPr>
            <a:picLocks noChangeAspect="1"/>
          </p:cNvPicPr>
          <p:nvPr/>
        </p:nvPicPr>
        <p:blipFill>
          <a:blip r:embed="rId4"/>
          <a:stretch>
            <a:fillRect/>
          </a:stretch>
        </p:blipFill>
        <p:spPr>
          <a:xfrm>
            <a:off x="418004" y="5359768"/>
            <a:ext cx="4627730" cy="476726"/>
          </a:xfrm>
          <a:prstGeom prst="rect">
            <a:avLst/>
          </a:prstGeom>
        </p:spPr>
      </p:pic>
      <p:sp>
        <p:nvSpPr>
          <p:cNvPr id="8" name="TextBox 7"/>
          <p:cNvSpPr txBox="1"/>
          <p:nvPr/>
        </p:nvSpPr>
        <p:spPr>
          <a:xfrm>
            <a:off x="418004" y="266349"/>
            <a:ext cx="3162324" cy="584775"/>
          </a:xfrm>
          <a:prstGeom prst="rect">
            <a:avLst/>
          </a:prstGeom>
          <a:noFill/>
        </p:spPr>
        <p:txBody>
          <a:bodyPr wrap="square" rtlCol="0">
            <a:spAutoFit/>
          </a:bodyPr>
          <a:lstStyle/>
          <a:p>
            <a:r>
              <a:rPr lang="en-US" sz="3200" b="1" u="sng" dirty="0" smtClean="0">
                <a:solidFill>
                  <a:srgbClr val="00B050"/>
                </a:solidFill>
              </a:rPr>
              <a:t>Linear System</a:t>
            </a:r>
            <a:endParaRPr lang="en-AU" sz="3200" b="1" u="sng" dirty="0">
              <a:solidFill>
                <a:srgbClr val="00B050"/>
              </a:solidFill>
            </a:endParaRPr>
          </a:p>
        </p:txBody>
      </p:sp>
      <p:pic>
        <p:nvPicPr>
          <p:cNvPr id="9" name="Picture 8"/>
          <p:cNvPicPr>
            <a:picLocks noChangeAspect="1"/>
          </p:cNvPicPr>
          <p:nvPr/>
        </p:nvPicPr>
        <p:blipFill>
          <a:blip r:embed="rId5"/>
          <a:stretch>
            <a:fillRect/>
          </a:stretch>
        </p:blipFill>
        <p:spPr>
          <a:xfrm>
            <a:off x="566670" y="5833814"/>
            <a:ext cx="1219200" cy="314325"/>
          </a:xfrm>
          <a:prstGeom prst="rect">
            <a:avLst/>
          </a:prstGeom>
        </p:spPr>
      </p:pic>
      <p:pic>
        <p:nvPicPr>
          <p:cNvPr id="10" name="Picture 9"/>
          <p:cNvPicPr>
            <a:picLocks noChangeAspect="1"/>
          </p:cNvPicPr>
          <p:nvPr/>
        </p:nvPicPr>
        <p:blipFill>
          <a:blip r:embed="rId6"/>
          <a:stretch>
            <a:fillRect/>
          </a:stretch>
        </p:blipFill>
        <p:spPr>
          <a:xfrm>
            <a:off x="1999166" y="5739904"/>
            <a:ext cx="2066925" cy="504825"/>
          </a:xfrm>
          <a:prstGeom prst="rect">
            <a:avLst/>
          </a:prstGeom>
        </p:spPr>
      </p:pic>
      <p:pic>
        <p:nvPicPr>
          <p:cNvPr id="11" name="Picture 10"/>
          <p:cNvPicPr>
            <a:picLocks noChangeAspect="1"/>
          </p:cNvPicPr>
          <p:nvPr/>
        </p:nvPicPr>
        <p:blipFill>
          <a:blip r:embed="rId7"/>
          <a:stretch>
            <a:fillRect/>
          </a:stretch>
        </p:blipFill>
        <p:spPr>
          <a:xfrm>
            <a:off x="5922973" y="5546060"/>
            <a:ext cx="1407846" cy="804483"/>
          </a:xfrm>
          <a:prstGeom prst="rect">
            <a:avLst/>
          </a:prstGeom>
        </p:spPr>
      </p:pic>
      <p:sp>
        <p:nvSpPr>
          <p:cNvPr id="12" name="TextBox 11"/>
          <p:cNvSpPr txBox="1"/>
          <p:nvPr/>
        </p:nvSpPr>
        <p:spPr>
          <a:xfrm>
            <a:off x="4066091" y="5841191"/>
            <a:ext cx="2162386" cy="400110"/>
          </a:xfrm>
          <a:prstGeom prst="rect">
            <a:avLst/>
          </a:prstGeom>
          <a:noFill/>
        </p:spPr>
        <p:txBody>
          <a:bodyPr wrap="square" rtlCol="0">
            <a:spAutoFit/>
          </a:bodyPr>
          <a:lstStyle/>
          <a:p>
            <a:r>
              <a:rPr lang="en-US" sz="2000" dirty="0"/>
              <a:t>i</a:t>
            </a:r>
            <a:r>
              <a:rPr lang="en-US" sz="2000" dirty="0" smtClean="0"/>
              <a:t>s a solution of</a:t>
            </a:r>
            <a:endParaRPr lang="en-AU" sz="2000" dirty="0"/>
          </a:p>
        </p:txBody>
      </p:sp>
      <p:sp>
        <p:nvSpPr>
          <p:cNvPr id="13" name="5-Point Star 12"/>
          <p:cNvSpPr/>
          <p:nvPr/>
        </p:nvSpPr>
        <p:spPr>
          <a:xfrm>
            <a:off x="10382605" y="2130423"/>
            <a:ext cx="347730" cy="42500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Connector 14"/>
          <p:cNvCxnSpPr/>
          <p:nvPr/>
        </p:nvCxnSpPr>
        <p:spPr>
          <a:xfrm>
            <a:off x="8873544" y="2342925"/>
            <a:ext cx="13394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3469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a:t>
            </a:fld>
            <a:endParaRPr lang="en-AU"/>
          </a:p>
        </p:txBody>
      </p:sp>
      <p:pic>
        <p:nvPicPr>
          <p:cNvPr id="4" name="Picture 3"/>
          <p:cNvPicPr>
            <a:picLocks noChangeAspect="1"/>
          </p:cNvPicPr>
          <p:nvPr/>
        </p:nvPicPr>
        <p:blipFill>
          <a:blip r:embed="rId2"/>
          <a:stretch>
            <a:fillRect/>
          </a:stretch>
        </p:blipFill>
        <p:spPr>
          <a:xfrm>
            <a:off x="312583" y="309093"/>
            <a:ext cx="3947506" cy="631601"/>
          </a:xfrm>
          <a:prstGeom prst="rect">
            <a:avLst/>
          </a:prstGeom>
        </p:spPr>
      </p:pic>
      <p:pic>
        <p:nvPicPr>
          <p:cNvPr id="5" name="Picture 4"/>
          <p:cNvPicPr>
            <a:picLocks noChangeAspect="1"/>
          </p:cNvPicPr>
          <p:nvPr/>
        </p:nvPicPr>
        <p:blipFill>
          <a:blip r:embed="rId3"/>
          <a:stretch>
            <a:fillRect/>
          </a:stretch>
        </p:blipFill>
        <p:spPr>
          <a:xfrm>
            <a:off x="312582" y="1056595"/>
            <a:ext cx="9723749" cy="1130121"/>
          </a:xfrm>
          <a:prstGeom prst="rect">
            <a:avLst/>
          </a:prstGeom>
        </p:spPr>
      </p:pic>
      <p:pic>
        <p:nvPicPr>
          <p:cNvPr id="7" name="Picture 6"/>
          <p:cNvPicPr>
            <a:picLocks noChangeAspect="1"/>
          </p:cNvPicPr>
          <p:nvPr/>
        </p:nvPicPr>
        <p:blipFill>
          <a:blip r:embed="rId4"/>
          <a:stretch>
            <a:fillRect/>
          </a:stretch>
        </p:blipFill>
        <p:spPr>
          <a:xfrm>
            <a:off x="312582" y="4329693"/>
            <a:ext cx="10685976" cy="2014191"/>
          </a:xfrm>
          <a:prstGeom prst="rect">
            <a:avLst/>
          </a:prstGeom>
        </p:spPr>
      </p:pic>
      <p:pic>
        <p:nvPicPr>
          <p:cNvPr id="8" name="Picture 7"/>
          <p:cNvPicPr>
            <a:picLocks noChangeAspect="1"/>
          </p:cNvPicPr>
          <p:nvPr/>
        </p:nvPicPr>
        <p:blipFill>
          <a:blip r:embed="rId5"/>
          <a:stretch>
            <a:fillRect/>
          </a:stretch>
        </p:blipFill>
        <p:spPr>
          <a:xfrm>
            <a:off x="312581" y="2880183"/>
            <a:ext cx="10388153" cy="1449510"/>
          </a:xfrm>
          <a:prstGeom prst="rect">
            <a:avLst/>
          </a:prstGeom>
        </p:spPr>
      </p:pic>
      <p:sp>
        <p:nvSpPr>
          <p:cNvPr id="9" name="TextBox 8"/>
          <p:cNvSpPr txBox="1"/>
          <p:nvPr/>
        </p:nvSpPr>
        <p:spPr>
          <a:xfrm>
            <a:off x="409585" y="2302617"/>
            <a:ext cx="1893195" cy="461665"/>
          </a:xfrm>
          <a:prstGeom prst="rect">
            <a:avLst/>
          </a:prstGeom>
          <a:noFill/>
        </p:spPr>
        <p:txBody>
          <a:bodyPr wrap="square" rtlCol="0">
            <a:spAutoFit/>
          </a:bodyPr>
          <a:lstStyle/>
          <a:p>
            <a:r>
              <a:rPr lang="en-US" sz="2400" b="1" u="sng" dirty="0" smtClean="0"/>
              <a:t>Problem</a:t>
            </a:r>
            <a:endParaRPr lang="en-AU" sz="2400" b="1" u="sng" dirty="0"/>
          </a:p>
        </p:txBody>
      </p:sp>
    </p:spTree>
    <p:extLst>
      <p:ext uri="{BB962C8B-B14F-4D97-AF65-F5344CB8AC3E}">
        <p14:creationId xmlns:p14="http://schemas.microsoft.com/office/powerpoint/2010/main" val="10056269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80</a:t>
            </a:fld>
            <a:endParaRPr lang="en-AU"/>
          </a:p>
        </p:txBody>
      </p:sp>
      <p:sp>
        <p:nvSpPr>
          <p:cNvPr id="5" name="TextBox 4"/>
          <p:cNvSpPr txBox="1"/>
          <p:nvPr/>
        </p:nvSpPr>
        <p:spPr>
          <a:xfrm>
            <a:off x="412122" y="403604"/>
            <a:ext cx="4636396" cy="400110"/>
          </a:xfrm>
          <a:prstGeom prst="rect">
            <a:avLst/>
          </a:prstGeom>
          <a:noFill/>
        </p:spPr>
        <p:txBody>
          <a:bodyPr wrap="square" rtlCol="0">
            <a:spAutoFit/>
          </a:bodyPr>
          <a:lstStyle/>
          <a:p>
            <a:r>
              <a:rPr lang="en-US" sz="2000" dirty="0" smtClean="0"/>
              <a:t>In matrix form, we can write (    ) as</a:t>
            </a:r>
            <a:endParaRPr lang="en-AU" sz="2000" dirty="0"/>
          </a:p>
        </p:txBody>
      </p:sp>
      <p:pic>
        <p:nvPicPr>
          <p:cNvPr id="6" name="Picture 5"/>
          <p:cNvPicPr>
            <a:picLocks noChangeAspect="1"/>
          </p:cNvPicPr>
          <p:nvPr/>
        </p:nvPicPr>
        <p:blipFill>
          <a:blip r:embed="rId2"/>
          <a:stretch>
            <a:fillRect/>
          </a:stretch>
        </p:blipFill>
        <p:spPr>
          <a:xfrm>
            <a:off x="4132957" y="1014389"/>
            <a:ext cx="1964630" cy="809979"/>
          </a:xfrm>
          <a:prstGeom prst="rect">
            <a:avLst/>
          </a:prstGeom>
        </p:spPr>
      </p:pic>
      <p:sp>
        <p:nvSpPr>
          <p:cNvPr id="7" name="5-Point Star 6"/>
          <p:cNvSpPr/>
          <p:nvPr/>
        </p:nvSpPr>
        <p:spPr>
          <a:xfrm>
            <a:off x="3602472" y="526385"/>
            <a:ext cx="167426" cy="15454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412122" y="1824368"/>
            <a:ext cx="1081827" cy="369332"/>
          </a:xfrm>
          <a:prstGeom prst="rect">
            <a:avLst/>
          </a:prstGeom>
          <a:noFill/>
        </p:spPr>
        <p:txBody>
          <a:bodyPr wrap="square" rtlCol="0">
            <a:spAutoFit/>
          </a:bodyPr>
          <a:lstStyle/>
          <a:p>
            <a:r>
              <a:rPr lang="en-US" dirty="0"/>
              <a:t>w</a:t>
            </a:r>
            <a:r>
              <a:rPr lang="en-US" dirty="0" smtClean="0"/>
              <a:t>here,</a:t>
            </a:r>
            <a:endParaRPr lang="en-AU" dirty="0"/>
          </a:p>
        </p:txBody>
      </p:sp>
      <p:pic>
        <p:nvPicPr>
          <p:cNvPr id="9" name="Picture 8"/>
          <p:cNvPicPr>
            <a:picLocks noChangeAspect="1"/>
          </p:cNvPicPr>
          <p:nvPr/>
        </p:nvPicPr>
        <p:blipFill>
          <a:blip r:embed="rId3"/>
          <a:stretch>
            <a:fillRect/>
          </a:stretch>
        </p:blipFill>
        <p:spPr>
          <a:xfrm>
            <a:off x="528288" y="2193700"/>
            <a:ext cx="10931326" cy="3614672"/>
          </a:xfrm>
          <a:prstGeom prst="rect">
            <a:avLst/>
          </a:prstGeom>
        </p:spPr>
      </p:pic>
      <p:pic>
        <p:nvPicPr>
          <p:cNvPr id="10" name="Picture 9"/>
          <p:cNvPicPr>
            <a:picLocks noChangeAspect="1"/>
          </p:cNvPicPr>
          <p:nvPr/>
        </p:nvPicPr>
        <p:blipFill>
          <a:blip r:embed="rId4"/>
          <a:stretch>
            <a:fillRect/>
          </a:stretch>
        </p:blipFill>
        <p:spPr>
          <a:xfrm>
            <a:off x="1912396" y="5716039"/>
            <a:ext cx="2041417" cy="410934"/>
          </a:xfrm>
          <a:prstGeom prst="rect">
            <a:avLst/>
          </a:prstGeom>
        </p:spPr>
      </p:pic>
      <p:sp>
        <p:nvSpPr>
          <p:cNvPr id="11" name="TextBox 10"/>
          <p:cNvSpPr txBox="1"/>
          <p:nvPr/>
        </p:nvSpPr>
        <p:spPr>
          <a:xfrm>
            <a:off x="412122" y="5716039"/>
            <a:ext cx="1983092" cy="461665"/>
          </a:xfrm>
          <a:prstGeom prst="rect">
            <a:avLst/>
          </a:prstGeom>
          <a:noFill/>
        </p:spPr>
        <p:txBody>
          <a:bodyPr wrap="square" rtlCol="0">
            <a:spAutoFit/>
          </a:bodyPr>
          <a:lstStyle/>
          <a:p>
            <a:r>
              <a:rPr lang="en-US" sz="2400" b="1" dirty="0" smtClean="0"/>
              <a:t>A</a:t>
            </a:r>
            <a:r>
              <a:rPr lang="en-US" b="1" dirty="0" smtClean="0"/>
              <a:t> </a:t>
            </a:r>
            <a:r>
              <a:rPr lang="en-US" dirty="0" smtClean="0"/>
              <a:t>is called the</a:t>
            </a:r>
            <a:endParaRPr lang="en-AU" b="1" dirty="0"/>
          </a:p>
        </p:txBody>
      </p:sp>
    </p:spTree>
    <p:extLst>
      <p:ext uri="{BB962C8B-B14F-4D97-AF65-F5344CB8AC3E}">
        <p14:creationId xmlns:p14="http://schemas.microsoft.com/office/powerpoint/2010/main" val="11390229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81</a:t>
            </a:fld>
            <a:endParaRPr lang="en-AU"/>
          </a:p>
        </p:txBody>
      </p:sp>
      <p:pic>
        <p:nvPicPr>
          <p:cNvPr id="4" name="Picture 3"/>
          <p:cNvPicPr>
            <a:picLocks noChangeAspect="1"/>
          </p:cNvPicPr>
          <p:nvPr/>
        </p:nvPicPr>
        <p:blipFill>
          <a:blip r:embed="rId2"/>
          <a:stretch>
            <a:fillRect/>
          </a:stretch>
        </p:blipFill>
        <p:spPr>
          <a:xfrm>
            <a:off x="1558343" y="370934"/>
            <a:ext cx="5834666" cy="3621517"/>
          </a:xfrm>
          <a:prstGeom prst="rect">
            <a:avLst/>
          </a:prstGeom>
        </p:spPr>
      </p:pic>
      <p:pic>
        <p:nvPicPr>
          <p:cNvPr id="5" name="Picture 4"/>
          <p:cNvPicPr>
            <a:picLocks noChangeAspect="1"/>
          </p:cNvPicPr>
          <p:nvPr/>
        </p:nvPicPr>
        <p:blipFill>
          <a:blip r:embed="rId3"/>
          <a:stretch>
            <a:fillRect/>
          </a:stretch>
        </p:blipFill>
        <p:spPr>
          <a:xfrm>
            <a:off x="1951763" y="4892272"/>
            <a:ext cx="6351164" cy="441962"/>
          </a:xfrm>
          <a:prstGeom prst="rect">
            <a:avLst/>
          </a:prstGeom>
        </p:spPr>
      </p:pic>
      <p:pic>
        <p:nvPicPr>
          <p:cNvPr id="6" name="Picture 5"/>
          <p:cNvPicPr>
            <a:picLocks noChangeAspect="1"/>
          </p:cNvPicPr>
          <p:nvPr/>
        </p:nvPicPr>
        <p:blipFill>
          <a:blip r:embed="rId4"/>
          <a:stretch>
            <a:fillRect/>
          </a:stretch>
        </p:blipFill>
        <p:spPr>
          <a:xfrm>
            <a:off x="1326838" y="4746569"/>
            <a:ext cx="463009" cy="587665"/>
          </a:xfrm>
          <a:prstGeom prst="rect">
            <a:avLst/>
          </a:prstGeom>
        </p:spPr>
      </p:pic>
    </p:spTree>
    <p:extLst>
      <p:ext uri="{BB962C8B-B14F-4D97-AF65-F5344CB8AC3E}">
        <p14:creationId xmlns:p14="http://schemas.microsoft.com/office/powerpoint/2010/main" val="23648043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82</a:t>
            </a:fld>
            <a:endParaRPr lang="en-AU"/>
          </a:p>
        </p:txBody>
      </p:sp>
      <p:pic>
        <p:nvPicPr>
          <p:cNvPr id="4" name="Picture 3"/>
          <p:cNvPicPr>
            <a:picLocks noChangeAspect="1"/>
          </p:cNvPicPr>
          <p:nvPr/>
        </p:nvPicPr>
        <p:blipFill>
          <a:blip r:embed="rId2"/>
          <a:stretch>
            <a:fillRect/>
          </a:stretch>
        </p:blipFill>
        <p:spPr>
          <a:xfrm>
            <a:off x="103032" y="138032"/>
            <a:ext cx="4141698" cy="1228336"/>
          </a:xfrm>
          <a:prstGeom prst="rect">
            <a:avLst/>
          </a:prstGeom>
        </p:spPr>
      </p:pic>
      <p:pic>
        <p:nvPicPr>
          <p:cNvPr id="5" name="Picture 4"/>
          <p:cNvPicPr>
            <a:picLocks noChangeAspect="1"/>
          </p:cNvPicPr>
          <p:nvPr/>
        </p:nvPicPr>
        <p:blipFill>
          <a:blip r:embed="rId3"/>
          <a:stretch>
            <a:fillRect/>
          </a:stretch>
        </p:blipFill>
        <p:spPr>
          <a:xfrm>
            <a:off x="240152" y="1472684"/>
            <a:ext cx="11117085" cy="2919011"/>
          </a:xfrm>
          <a:prstGeom prst="rect">
            <a:avLst/>
          </a:prstGeom>
        </p:spPr>
      </p:pic>
      <p:pic>
        <p:nvPicPr>
          <p:cNvPr id="6" name="Picture 5"/>
          <p:cNvPicPr>
            <a:picLocks noChangeAspect="1"/>
          </p:cNvPicPr>
          <p:nvPr/>
        </p:nvPicPr>
        <p:blipFill>
          <a:blip r:embed="rId4"/>
          <a:stretch>
            <a:fillRect/>
          </a:stretch>
        </p:blipFill>
        <p:spPr>
          <a:xfrm>
            <a:off x="344039" y="4722529"/>
            <a:ext cx="11311341" cy="1201753"/>
          </a:xfrm>
          <a:prstGeom prst="rect">
            <a:avLst/>
          </a:prstGeom>
        </p:spPr>
      </p:pic>
      <p:cxnSp>
        <p:nvCxnSpPr>
          <p:cNvPr id="8" name="Straight Connector 7"/>
          <p:cNvCxnSpPr/>
          <p:nvPr/>
        </p:nvCxnSpPr>
        <p:spPr>
          <a:xfrm>
            <a:off x="103032" y="1270000"/>
            <a:ext cx="459596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809036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83</a:t>
            </a:fld>
            <a:endParaRPr lang="en-AU"/>
          </a:p>
        </p:txBody>
      </p:sp>
      <p:pic>
        <p:nvPicPr>
          <p:cNvPr id="4" name="Picture 3"/>
          <p:cNvPicPr>
            <a:picLocks noChangeAspect="1"/>
          </p:cNvPicPr>
          <p:nvPr/>
        </p:nvPicPr>
        <p:blipFill>
          <a:blip r:embed="rId2"/>
          <a:stretch>
            <a:fillRect/>
          </a:stretch>
        </p:blipFill>
        <p:spPr>
          <a:xfrm>
            <a:off x="485635" y="360608"/>
            <a:ext cx="11066714" cy="1777047"/>
          </a:xfrm>
          <a:prstGeom prst="rect">
            <a:avLst/>
          </a:prstGeom>
        </p:spPr>
      </p:pic>
    </p:spTree>
    <p:extLst>
      <p:ext uri="{BB962C8B-B14F-4D97-AF65-F5344CB8AC3E}">
        <p14:creationId xmlns:p14="http://schemas.microsoft.com/office/powerpoint/2010/main" val="1658338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84</a:t>
            </a:fld>
            <a:endParaRPr lang="en-AU"/>
          </a:p>
        </p:txBody>
      </p:sp>
      <mc:AlternateContent xmlns:mc="http://schemas.openxmlformats.org/markup-compatibility/2006" xmlns:a14="http://schemas.microsoft.com/office/drawing/2010/main">
        <mc:Choice Requires="a14">
          <p:sp>
            <p:nvSpPr>
              <p:cNvPr id="4" name="TextBox 3"/>
              <p:cNvSpPr txBox="1"/>
              <p:nvPr/>
            </p:nvSpPr>
            <p:spPr>
              <a:xfrm>
                <a:off x="811369" y="412124"/>
                <a:ext cx="10006885" cy="8525411"/>
              </a:xfrm>
              <a:prstGeom prst="rect">
                <a:avLst/>
              </a:prstGeom>
              <a:noFill/>
            </p:spPr>
            <p:txBody>
              <a:bodyPr wrap="square" rtlCol="0">
                <a:spAutoFit/>
              </a:bodyPr>
              <a:lstStyle/>
              <a:p>
                <a:pPr algn="ctr"/>
                <a:r>
                  <a:rPr lang="en-US" sz="2800" u="sng" dirty="0" smtClean="0">
                    <a:solidFill>
                      <a:srgbClr val="00B050"/>
                    </a:solidFill>
                    <a:latin typeface="Times New Roman" panose="02020603050405020304" pitchFamily="18" charset="0"/>
                    <a:cs typeface="Times New Roman" panose="02020603050405020304" pitchFamily="18" charset="0"/>
                  </a:rPr>
                  <a:t>Important Points about Linear Systems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r>
                  <a:rPr lang="en-US" sz="2000" dirty="0" smtClean="0">
                    <a:solidFill>
                      <a:schemeClr val="tx1"/>
                    </a:solidFill>
                    <a:latin typeface="Times New Roman" panose="02020603050405020304" pitchFamily="18" charset="0"/>
                    <a:cs typeface="Times New Roman" panose="02020603050405020304" pitchFamily="18" charset="0"/>
                  </a:rPr>
                  <a:t>There are a lot of methods for solving linear systems, some methods work in special cases while some works for every type of linear system.</a:t>
                </a: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marL="342900" indent="-342900" algn="just">
                  <a:buAutoNum type="arabicPeriod" startAt="2"/>
                </a:pPr>
                <a:r>
                  <a:rPr lang="en-US" sz="2000" dirty="0" smtClean="0">
                    <a:solidFill>
                      <a:schemeClr val="tx1"/>
                    </a:solidFill>
                    <a:latin typeface="Times New Roman" panose="02020603050405020304" pitchFamily="18" charset="0"/>
                    <a:cs typeface="Times New Roman" panose="02020603050405020304" pitchFamily="18" charset="0"/>
                  </a:rPr>
                  <a:t>If in a linear system </a:t>
                </a:r>
                <a:r>
                  <a:rPr lang="en-US" sz="2000" u="sng" dirty="0" smtClean="0">
                    <a:solidFill>
                      <a:schemeClr val="tx1"/>
                    </a:solidFill>
                    <a:latin typeface="Times New Roman" panose="02020603050405020304" pitchFamily="18" charset="0"/>
                    <a:cs typeface="Times New Roman" panose="02020603050405020304" pitchFamily="18" charset="0"/>
                  </a:rPr>
                  <a:t>the number of equations is equal to the number of unknowns </a:t>
                </a:r>
                <a:r>
                  <a:rPr lang="en-US" sz="2000" dirty="0" smtClean="0">
                    <a:solidFill>
                      <a:schemeClr val="tx1"/>
                    </a:solidFill>
                    <a:latin typeface="Times New Roman" panose="02020603050405020304" pitchFamily="18" charset="0"/>
                    <a:cs typeface="Times New Roman" panose="02020603050405020304" pitchFamily="18" charset="0"/>
                  </a:rPr>
                  <a:t>( i.e. if the coefficient matrix is a square matrix i.e</a:t>
                </a:r>
                <a:r>
                  <a:rPr lang="en-US" sz="2000" i="1" dirty="0" smtClean="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a:t>
                </a:r>
                <a:r>
                  <a:rPr lang="en-US" sz="2000" i="1" dirty="0" smtClean="0">
                    <a:solidFill>
                      <a:schemeClr val="tx1"/>
                    </a:solidFill>
                    <a:latin typeface="Times New Roman" panose="02020603050405020304" pitchFamily="18" charset="0"/>
                    <a:cs typeface="Times New Roman" panose="02020603050405020304" pitchFamily="18" charset="0"/>
                  </a:rPr>
                  <a:t>m = n </a:t>
                </a:r>
                <a:r>
                  <a:rPr lang="en-US" sz="2000" dirty="0" smtClean="0">
                    <a:solidFill>
                      <a:schemeClr val="tx1"/>
                    </a:solidFill>
                    <a:latin typeface="Times New Roman" panose="02020603050405020304" pitchFamily="18" charset="0"/>
                    <a:cs typeface="Times New Roman" panose="02020603050405020304" pitchFamily="18" charset="0"/>
                  </a:rPr>
                  <a:t>) then from determinant we can comment about the </a:t>
                </a:r>
                <a:r>
                  <a:rPr lang="en-US" sz="2000" u="sng" dirty="0" smtClean="0">
                    <a:solidFill>
                      <a:schemeClr val="tx1"/>
                    </a:solidFill>
                    <a:latin typeface="Times New Roman" panose="02020603050405020304" pitchFamily="18" charset="0"/>
                    <a:cs typeface="Times New Roman" panose="02020603050405020304" pitchFamily="18" charset="0"/>
                  </a:rPr>
                  <a:t> number of solution(s).</a:t>
                </a:r>
                <a:endParaRPr lang="en-US" sz="2000" dirty="0" smtClean="0">
                  <a:solidFill>
                    <a:schemeClr val="tx1"/>
                  </a:solidFill>
                  <a:latin typeface="Times New Roman" panose="02020603050405020304" pitchFamily="18" charset="0"/>
                  <a:cs typeface="Times New Roman" panose="02020603050405020304" pitchFamily="18" charset="0"/>
                </a:endParaRP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marL="457200" indent="-457200" algn="just">
                  <a:buAutoNum type="arabicPeriod" startAt="3"/>
                </a:pPr>
                <a:r>
                  <a:rPr lang="en-US" sz="2000" dirty="0" smtClean="0">
                    <a:solidFill>
                      <a:schemeClr val="tx1"/>
                    </a:solidFill>
                    <a:latin typeface="Times New Roman" panose="02020603050405020304" pitchFamily="18" charset="0"/>
                    <a:cs typeface="Times New Roman" panose="02020603050405020304" pitchFamily="18" charset="0"/>
                  </a:rPr>
                  <a:t>Any linear system in which </a:t>
                </a:r>
                <a14:m>
                  <m:oMath xmlns:m="http://schemas.openxmlformats.org/officeDocument/2006/math">
                    <m:r>
                      <a:rPr lang="en-US" sz="2000" b="0" i="1" smtClean="0">
                        <a:solidFill>
                          <a:schemeClr val="tx1"/>
                        </a:solidFill>
                        <a:latin typeface="Cambria Math" panose="02040503050406030204" pitchFamily="18" charset="0"/>
                      </a:rPr>
                      <m:t>𝑚</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𝑛</m:t>
                    </m:r>
                  </m:oMath>
                </a14:m>
                <a:r>
                  <a:rPr lang="en-US" sz="2000" dirty="0" smtClean="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𝐴</m:t>
                        </m:r>
                      </m:e>
                    </m:d>
                    <m:r>
                      <a:rPr lang="en-US" sz="2000" b="0" i="1" smtClean="0">
                        <a:solidFill>
                          <a:schemeClr val="tx1"/>
                        </a:solidFill>
                        <a:latin typeface="Cambria Math" panose="02040503050406030204" pitchFamily="18" charset="0"/>
                        <a:ea typeface="Cambria Math" panose="02040503050406030204" pitchFamily="18" charset="0"/>
                      </a:rPr>
                      <m:t>≠0</m:t>
                    </m:r>
                  </m:oMath>
                </a14:m>
                <a:r>
                  <a:rPr lang="en-US" sz="2000" i="1" dirty="0" smtClean="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has a unique solution. We can obtain this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unique solution by any of the following methods:</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smtClean="0">
                    <a:solidFill>
                      <a:schemeClr val="tx1"/>
                    </a:solidFill>
                    <a:latin typeface="Times New Roman" panose="02020603050405020304" pitchFamily="18" charset="0"/>
                    <a:cs typeface="Times New Roman" panose="02020603050405020304" pitchFamily="18" charset="0"/>
                  </a:rPr>
                  <a:t>    (</a:t>
                </a:r>
                <a:r>
                  <a:rPr lang="en-US" sz="2000" dirty="0" err="1" smtClean="0">
                    <a:solidFill>
                      <a:schemeClr val="tx1"/>
                    </a:solidFill>
                    <a:latin typeface="Times New Roman" panose="02020603050405020304" pitchFamily="18" charset="0"/>
                    <a:cs typeface="Times New Roman" panose="02020603050405020304" pitchFamily="18" charset="0"/>
                  </a:rPr>
                  <a:t>i</a:t>
                </a:r>
                <a:r>
                  <a:rPr lang="en-US" sz="2000" dirty="0" smtClean="0">
                    <a:solidFill>
                      <a:schemeClr val="tx1"/>
                    </a:solidFill>
                    <a:latin typeface="Times New Roman" panose="02020603050405020304" pitchFamily="18" charset="0"/>
                    <a:cs typeface="Times New Roman" panose="02020603050405020304" pitchFamily="18" charset="0"/>
                  </a:rPr>
                  <a:t>) Matrix Inversion Method      (ii) Cramer's Rule</a:t>
                </a:r>
              </a:p>
              <a:p>
                <a:pPr algn="just"/>
                <a:r>
                  <a:rPr lang="en-US" sz="2000" dirty="0" smtClean="0">
                    <a:solidFill>
                      <a:schemeClr val="tx1"/>
                    </a:solidFill>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(iii) Gauss Elimination          (iv) Gauss-Jordan Elimination</a:t>
                </a: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algn="just"/>
                <a:r>
                  <a:rPr lang="en-US" sz="2000" dirty="0" smtClean="0">
                    <a:solidFill>
                      <a:schemeClr val="tx1"/>
                    </a:solidFill>
                    <a:latin typeface="Times New Roman" panose="02020603050405020304" pitchFamily="18" charset="0"/>
                    <a:cs typeface="Times New Roman" panose="02020603050405020304" pitchFamily="18" charset="0"/>
                  </a:rPr>
                  <a:t>     Furthermore, if the system is homogeneous then this unique solution is the trivial solution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(zero solution).</a:t>
                </a: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a:solidFill>
                    <a:srgbClr val="00B050"/>
                  </a:solidFill>
                </a:endParaRPr>
              </a:p>
              <a:p>
                <a:endParaRPr lang="en-US" dirty="0" smtClean="0">
                  <a:solidFill>
                    <a:srgbClr val="00B050"/>
                  </a:solidFill>
                </a:endParaRPr>
              </a:p>
              <a:p>
                <a:endParaRPr lang="en-US" dirty="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11369" y="412124"/>
                <a:ext cx="10006885" cy="8525411"/>
              </a:xfrm>
              <a:prstGeom prst="rect">
                <a:avLst/>
              </a:prstGeom>
              <a:blipFill rotWithShape="0">
                <a:blip r:embed="rId2"/>
                <a:stretch>
                  <a:fillRect l="-487" t="-787" r="-609"/>
                </a:stretch>
              </a:blipFill>
            </p:spPr>
            <p:txBody>
              <a:bodyPr/>
              <a:lstStyle/>
              <a:p>
                <a:r>
                  <a:rPr lang="en-AU">
                    <a:noFill/>
                  </a:rPr>
                  <a:t> </a:t>
                </a:r>
              </a:p>
            </p:txBody>
          </p:sp>
        </mc:Fallback>
      </mc:AlternateContent>
    </p:spTree>
    <p:extLst>
      <p:ext uri="{BB962C8B-B14F-4D97-AF65-F5344CB8AC3E}">
        <p14:creationId xmlns:p14="http://schemas.microsoft.com/office/powerpoint/2010/main" val="8159706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85</a:t>
            </a:fld>
            <a:endParaRPr lang="en-AU"/>
          </a:p>
        </p:txBody>
      </p:sp>
      <mc:AlternateContent xmlns:mc="http://schemas.openxmlformats.org/markup-compatibility/2006" xmlns:a14="http://schemas.microsoft.com/office/drawing/2010/main">
        <mc:Choice Requires="a14">
          <p:sp>
            <p:nvSpPr>
              <p:cNvPr id="5" name="TextBox 4"/>
              <p:cNvSpPr txBox="1"/>
              <p:nvPr/>
            </p:nvSpPr>
            <p:spPr>
              <a:xfrm>
                <a:off x="811369" y="412124"/>
                <a:ext cx="10006885" cy="5601533"/>
              </a:xfrm>
              <a:prstGeom prst="rect">
                <a:avLst/>
              </a:prstGeom>
              <a:noFill/>
            </p:spPr>
            <p:txBody>
              <a:bodyPr wrap="square" rtlCol="0">
                <a:spAutoFit/>
              </a:bodyPr>
              <a:lstStyle/>
              <a:p>
                <a:pPr marL="457200" indent="-457200" algn="just">
                  <a:buAutoNum type="arabicPeriod" startAt="4"/>
                </a:pPr>
                <a:r>
                  <a:rPr lang="en-US" sz="2000" dirty="0" smtClean="0">
                    <a:latin typeface="Times New Roman" panose="02020603050405020304" pitchFamily="18" charset="0"/>
                    <a:cs typeface="Times New Roman" panose="02020603050405020304" pitchFamily="18" charset="0"/>
                  </a:rPr>
                  <a:t>A homogeneous </a:t>
                </a:r>
                <a:r>
                  <a:rPr lang="en-US" sz="2000" dirty="0">
                    <a:latin typeface="Times New Roman" panose="02020603050405020304" pitchFamily="18" charset="0"/>
                    <a:cs typeface="Times New Roman" panose="02020603050405020304" pitchFamily="18" charset="0"/>
                  </a:rPr>
                  <a:t>system has always a zero solution called trivial solution. Thus a </a:t>
                </a:r>
                <a:r>
                  <a:rPr lang="en-US" sz="2000" dirty="0" smtClean="0">
                    <a:latin typeface="Times New Roman" panose="02020603050405020304" pitchFamily="18" charset="0"/>
                    <a:cs typeface="Times New Roman" panose="02020603050405020304" pitchFamily="18" charset="0"/>
                  </a:rPr>
                  <a:t>homogeneous system is always </a:t>
                </a:r>
                <a:r>
                  <a:rPr lang="en-US" sz="2000" dirty="0">
                    <a:latin typeface="Times New Roman" panose="02020603050405020304" pitchFamily="18" charset="0"/>
                    <a:cs typeface="Times New Roman" panose="02020603050405020304" pitchFamily="18" charset="0"/>
                  </a:rPr>
                  <a:t>consistent.</a:t>
                </a:r>
              </a:p>
              <a:p>
                <a:pPr algn="just"/>
                <a:endParaRPr lang="en-US" sz="2000" dirty="0" smtClean="0">
                  <a:latin typeface="Times New Roman" panose="02020603050405020304" pitchFamily="18" charset="0"/>
                  <a:cs typeface="Times New Roman" panose="02020603050405020304" pitchFamily="18" charset="0"/>
                </a:endParaRPr>
              </a:p>
              <a:p>
                <a:pPr marL="457200" indent="-457200" algn="just">
                  <a:buAutoNum type="arabicPeriod" startAt="5"/>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=0</m:t>
                    </m:r>
                  </m:oMath>
                </a14:m>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has infinite solutions ( i.e.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nontrivial solutions </a:t>
                </a:r>
                <a:r>
                  <a:rPr lang="en-US" sz="2000" dirty="0">
                    <a:latin typeface="Times New Roman" panose="02020603050405020304" pitchFamily="18" charset="0"/>
                    <a:cs typeface="Times New Roman" panose="02020603050405020304" pitchFamily="18" charset="0"/>
                  </a:rPr>
                  <a:t>also exist).</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 In case of nonhomogeneous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=0</m:t>
                    </m:r>
                  </m:oMath>
                </a14:m>
                <a:r>
                  <a:rPr lang="en-US" sz="2000" dirty="0">
                    <a:latin typeface="Times New Roman" panose="02020603050405020304" pitchFamily="18" charset="0"/>
                    <a:cs typeface="Times New Roman" panose="02020603050405020304" pitchFamily="18" charset="0"/>
                  </a:rPr>
                  <a:t>, there is possibility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that the system has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No Solution	                     (</a:t>
                </a:r>
                <a:r>
                  <a:rPr lang="en-US" sz="2000" dirty="0" smtClean="0">
                    <a:latin typeface="Times New Roman" panose="02020603050405020304" pitchFamily="18" charset="0"/>
                    <a:cs typeface="Times New Roman" panose="02020603050405020304" pitchFamily="18" charset="0"/>
                  </a:rPr>
                  <a:t>ii) Infinite Solutions  </a:t>
                </a:r>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6. If </a:t>
                </a:r>
                <a:r>
                  <a:rPr lang="en-US" sz="2000" dirty="0">
                    <a:latin typeface="Times New Roman" panose="02020603050405020304" pitchFamily="18" charset="0"/>
                    <a:cs typeface="Times New Roman" panose="02020603050405020304" pitchFamily="18" charset="0"/>
                  </a:rPr>
                  <a:t>in a linear system </a:t>
                </a:r>
                <a:r>
                  <a:rPr lang="en-US" sz="2000" u="sng" dirty="0">
                    <a:latin typeface="Times New Roman" panose="02020603050405020304" pitchFamily="18" charset="0"/>
                    <a:cs typeface="Times New Roman" panose="02020603050405020304" pitchFamily="18" charset="0"/>
                  </a:rPr>
                  <a:t>the number of equations is </a:t>
                </a:r>
                <a:r>
                  <a:rPr lang="en-US" sz="2000" u="sng" dirty="0" smtClean="0">
                    <a:latin typeface="Times New Roman" panose="02020603050405020304" pitchFamily="18" charset="0"/>
                    <a:cs typeface="Times New Roman" panose="02020603050405020304" pitchFamily="18" charset="0"/>
                  </a:rPr>
                  <a:t>not equal </a:t>
                </a:r>
                <a:r>
                  <a:rPr lang="en-US" sz="2000" u="sng" dirty="0">
                    <a:latin typeface="Times New Roman" panose="02020603050405020304" pitchFamily="18" charset="0"/>
                    <a:cs typeface="Times New Roman" panose="02020603050405020304" pitchFamily="18" charset="0"/>
                  </a:rPr>
                  <a:t>to the number of unknowns </a:t>
                </a:r>
                <a:r>
                  <a:rPr lang="en-US" sz="2000" dirty="0">
                    <a:latin typeface="Times New Roman" panose="02020603050405020304" pitchFamily="18" charset="0"/>
                    <a:cs typeface="Times New Roman" panose="02020603050405020304" pitchFamily="18" charset="0"/>
                  </a:rPr>
                  <a:t>( i.e. if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the coefficient matrix is not </a:t>
                </a:r>
                <a:r>
                  <a:rPr lang="en-US" sz="2000" dirty="0">
                    <a:latin typeface="Times New Roman" panose="02020603050405020304" pitchFamily="18" charset="0"/>
                    <a:cs typeface="Times New Roman" panose="02020603050405020304" pitchFamily="18" charset="0"/>
                  </a:rPr>
                  <a:t>a square matrix i.e</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m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i="1" dirty="0" smtClean="0">
                    <a:latin typeface="Times New Roman" panose="02020603050405020304" pitchFamily="18" charset="0"/>
                    <a:cs typeface="Times New Roman" panose="02020603050405020304" pitchFamily="18" charset="0"/>
                  </a:rPr>
                  <a:t>n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then we can comment about the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number of solution(s) by looking into the rank of coefficient matrix, rank of augmented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matrix and number of unknowns in the system. In this case we can find the solution(s) (if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exist) by either Gauss Elimination or by Gauss-Jordan Elimination.</a:t>
                </a:r>
              </a:p>
              <a:p>
                <a:pPr algn="just"/>
                <a:r>
                  <a:rPr lang="en-US" sz="2000" dirty="0" smtClean="0">
                    <a:latin typeface="Times New Roman" panose="02020603050405020304" pitchFamily="18" charset="0"/>
                    <a:cs typeface="Times New Roman" panose="02020603050405020304" pitchFamily="18" charset="0"/>
                  </a:rPr>
                  <a:t>(</a:t>
                </a:r>
                <a:r>
                  <a:rPr lang="en-US" sz="2000" dirty="0" err="1" smtClean="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 </a:t>
                </a:r>
              </a:p>
              <a:p>
                <a:endParaRPr lang="en-US" dirty="0" smtClean="0">
                  <a:solidFill>
                    <a:srgbClr val="00B05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11369" y="412124"/>
                <a:ext cx="10006885" cy="5601533"/>
              </a:xfrm>
              <a:prstGeom prst="rect">
                <a:avLst/>
              </a:prstGeom>
              <a:blipFill rotWithShape="0">
                <a:blip r:embed="rId2"/>
                <a:stretch>
                  <a:fillRect l="-609" t="-654" r="-609"/>
                </a:stretch>
              </a:blipFill>
            </p:spPr>
            <p:txBody>
              <a:bodyPr/>
              <a:lstStyle/>
              <a:p>
                <a:r>
                  <a:rPr lang="en-US">
                    <a:noFill/>
                  </a:rPr>
                  <a:t> </a:t>
                </a:r>
              </a:p>
            </p:txBody>
          </p:sp>
        </mc:Fallback>
      </mc:AlternateContent>
    </p:spTree>
    <p:extLst>
      <p:ext uri="{BB962C8B-B14F-4D97-AF65-F5344CB8AC3E}">
        <p14:creationId xmlns:p14="http://schemas.microsoft.com/office/powerpoint/2010/main" val="26461164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86</a:t>
            </a:fld>
            <a:endParaRPr lang="en-AU"/>
          </a:p>
        </p:txBody>
      </p:sp>
      <p:pic>
        <p:nvPicPr>
          <p:cNvPr id="4" name="Picture 3"/>
          <p:cNvPicPr>
            <a:picLocks noChangeAspect="1"/>
          </p:cNvPicPr>
          <p:nvPr/>
        </p:nvPicPr>
        <p:blipFill>
          <a:blip r:embed="rId2"/>
          <a:stretch>
            <a:fillRect/>
          </a:stretch>
        </p:blipFill>
        <p:spPr>
          <a:xfrm>
            <a:off x="451421" y="0"/>
            <a:ext cx="9658495" cy="6381506"/>
          </a:xfrm>
          <a:prstGeom prst="rect">
            <a:avLst/>
          </a:prstGeom>
        </p:spPr>
      </p:pic>
      <p:cxnSp>
        <p:nvCxnSpPr>
          <p:cNvPr id="5" name="Straight Connector 4"/>
          <p:cNvCxnSpPr/>
          <p:nvPr/>
        </p:nvCxnSpPr>
        <p:spPr>
          <a:xfrm flipV="1">
            <a:off x="2197100" y="787400"/>
            <a:ext cx="71882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0545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87</a:t>
            </a:fld>
            <a:endParaRPr lang="en-AU"/>
          </a:p>
        </p:txBody>
      </p:sp>
      <p:pic>
        <p:nvPicPr>
          <p:cNvPr id="4" name="Picture 3"/>
          <p:cNvPicPr>
            <a:picLocks noChangeAspect="1"/>
          </p:cNvPicPr>
          <p:nvPr/>
        </p:nvPicPr>
        <p:blipFill>
          <a:blip r:embed="rId2"/>
          <a:stretch>
            <a:fillRect/>
          </a:stretch>
        </p:blipFill>
        <p:spPr>
          <a:xfrm>
            <a:off x="147630" y="363415"/>
            <a:ext cx="10813131" cy="3739662"/>
          </a:xfrm>
          <a:prstGeom prst="rect">
            <a:avLst/>
          </a:prstGeom>
        </p:spPr>
      </p:pic>
      <p:pic>
        <p:nvPicPr>
          <p:cNvPr id="5" name="Picture 4"/>
          <p:cNvPicPr>
            <a:picLocks noChangeAspect="1"/>
          </p:cNvPicPr>
          <p:nvPr/>
        </p:nvPicPr>
        <p:blipFill>
          <a:blip r:embed="rId3"/>
          <a:stretch>
            <a:fillRect/>
          </a:stretch>
        </p:blipFill>
        <p:spPr>
          <a:xfrm>
            <a:off x="244334" y="4290743"/>
            <a:ext cx="11338066" cy="1108328"/>
          </a:xfrm>
          <a:prstGeom prst="rect">
            <a:avLst/>
          </a:prstGeom>
        </p:spPr>
      </p:pic>
      <p:sp>
        <p:nvSpPr>
          <p:cNvPr id="8" name="TextBox 7"/>
          <p:cNvSpPr txBox="1"/>
          <p:nvPr/>
        </p:nvSpPr>
        <p:spPr>
          <a:xfrm>
            <a:off x="244334" y="5399071"/>
            <a:ext cx="10363200" cy="923330"/>
          </a:xfrm>
          <a:prstGeom prst="rect">
            <a:avLst/>
          </a:prstGeom>
          <a:noFill/>
        </p:spPr>
        <p:txBody>
          <a:bodyPr wrap="square" rtlCol="0">
            <a:spAutoFit/>
          </a:bodyPr>
          <a:lstStyle/>
          <a:p>
            <a:r>
              <a:rPr lang="en-US" dirty="0" smtClean="0"/>
              <a:t>(</a:t>
            </a:r>
            <a:r>
              <a:rPr lang="en-US" b="1" dirty="0" smtClean="0"/>
              <a:t>Because for homogeneous linear system Rank of the coefficient matrix is always equal to Rank of the augmented Matrix and if number of equations is less than unknowns this mean that common rank &lt; n, so by third part of fundamental theorem, system will have infinite solutions.</a:t>
            </a:r>
            <a:endParaRPr lang="en-AU" b="1" dirty="0"/>
          </a:p>
        </p:txBody>
      </p:sp>
    </p:spTree>
    <p:extLst>
      <p:ext uri="{BB962C8B-B14F-4D97-AF65-F5344CB8AC3E}">
        <p14:creationId xmlns:p14="http://schemas.microsoft.com/office/powerpoint/2010/main" val="20693890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88</a:t>
            </a:fld>
            <a:endParaRPr lang="en-AU"/>
          </a:p>
        </p:txBody>
      </p:sp>
      <p:pic>
        <p:nvPicPr>
          <p:cNvPr id="4" name="Picture 3"/>
          <p:cNvPicPr>
            <a:picLocks noChangeAspect="1"/>
          </p:cNvPicPr>
          <p:nvPr/>
        </p:nvPicPr>
        <p:blipFill>
          <a:blip r:embed="rId2"/>
          <a:stretch>
            <a:fillRect/>
          </a:stretch>
        </p:blipFill>
        <p:spPr>
          <a:xfrm>
            <a:off x="955585" y="973226"/>
            <a:ext cx="4188037" cy="711760"/>
          </a:xfrm>
          <a:prstGeom prst="rect">
            <a:avLst/>
          </a:prstGeom>
        </p:spPr>
      </p:pic>
      <p:pic>
        <p:nvPicPr>
          <p:cNvPr id="6" name="Picture 5"/>
          <p:cNvPicPr>
            <a:picLocks noChangeAspect="1"/>
          </p:cNvPicPr>
          <p:nvPr/>
        </p:nvPicPr>
        <p:blipFill>
          <a:blip r:embed="rId3"/>
          <a:stretch>
            <a:fillRect/>
          </a:stretch>
        </p:blipFill>
        <p:spPr>
          <a:xfrm>
            <a:off x="955585" y="1929506"/>
            <a:ext cx="11171268" cy="2781836"/>
          </a:xfrm>
          <a:prstGeom prst="rect">
            <a:avLst/>
          </a:prstGeom>
        </p:spPr>
      </p:pic>
      <p:sp>
        <p:nvSpPr>
          <p:cNvPr id="5" name="TextBox 4"/>
          <p:cNvSpPr txBox="1"/>
          <p:nvPr/>
        </p:nvSpPr>
        <p:spPr>
          <a:xfrm>
            <a:off x="2610661" y="218134"/>
            <a:ext cx="6558739" cy="584775"/>
          </a:xfrm>
          <a:prstGeom prst="rect">
            <a:avLst/>
          </a:prstGeom>
          <a:noFill/>
        </p:spPr>
        <p:txBody>
          <a:bodyPr wrap="square" rtlCol="0">
            <a:spAutoFit/>
          </a:bodyPr>
          <a:lstStyle/>
          <a:p>
            <a:r>
              <a:rPr lang="en-US" sz="3200" dirty="0" smtClean="0">
                <a:solidFill>
                  <a:srgbClr val="00B050"/>
                </a:solidFill>
              </a:rPr>
              <a:t>Methods for solving a linear System</a:t>
            </a:r>
            <a:endParaRPr lang="en-AU" sz="3200" dirty="0">
              <a:solidFill>
                <a:srgbClr val="00B050"/>
              </a:solidFill>
            </a:endParaRPr>
          </a:p>
        </p:txBody>
      </p:sp>
      <p:sp>
        <p:nvSpPr>
          <p:cNvPr id="7" name="TextBox 6"/>
          <p:cNvSpPr txBox="1"/>
          <p:nvPr/>
        </p:nvSpPr>
        <p:spPr>
          <a:xfrm>
            <a:off x="5143622" y="1206500"/>
            <a:ext cx="2323978" cy="369332"/>
          </a:xfrm>
          <a:prstGeom prst="rect">
            <a:avLst/>
          </a:prstGeom>
          <a:noFill/>
        </p:spPr>
        <p:txBody>
          <a:bodyPr wrap="square" rtlCol="0">
            <a:spAutoFit/>
          </a:bodyPr>
          <a:lstStyle/>
          <a:p>
            <a:r>
              <a:rPr lang="en-US" dirty="0" smtClean="0"/>
              <a:t>(or Gauss Elimination)</a:t>
            </a:r>
            <a:endParaRPr lang="en-AU" dirty="0"/>
          </a:p>
        </p:txBody>
      </p:sp>
      <p:cxnSp>
        <p:nvCxnSpPr>
          <p:cNvPr id="8" name="Straight Connector 7"/>
          <p:cNvCxnSpPr/>
          <p:nvPr/>
        </p:nvCxnSpPr>
        <p:spPr>
          <a:xfrm flipV="1">
            <a:off x="955585" y="1595452"/>
            <a:ext cx="6512015" cy="660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38200" y="973226"/>
            <a:ext cx="98171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62122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89</a:t>
            </a:fld>
            <a:endParaRPr lang="en-AU"/>
          </a:p>
        </p:txBody>
      </p:sp>
      <p:pic>
        <p:nvPicPr>
          <p:cNvPr id="4" name="Picture 3"/>
          <p:cNvPicPr>
            <a:picLocks noChangeAspect="1"/>
          </p:cNvPicPr>
          <p:nvPr/>
        </p:nvPicPr>
        <p:blipFill>
          <a:blip r:embed="rId2"/>
          <a:stretch>
            <a:fillRect/>
          </a:stretch>
        </p:blipFill>
        <p:spPr>
          <a:xfrm>
            <a:off x="2260601" y="475135"/>
            <a:ext cx="5612948" cy="2232843"/>
          </a:xfrm>
          <a:prstGeom prst="rect">
            <a:avLst/>
          </a:prstGeom>
        </p:spPr>
      </p:pic>
      <p:sp>
        <p:nvSpPr>
          <p:cNvPr id="6" name="TextBox 5"/>
          <p:cNvSpPr txBox="1"/>
          <p:nvPr/>
        </p:nvSpPr>
        <p:spPr>
          <a:xfrm>
            <a:off x="546100" y="279400"/>
            <a:ext cx="1866900" cy="523220"/>
          </a:xfrm>
          <a:prstGeom prst="rect">
            <a:avLst/>
          </a:prstGeom>
          <a:noFill/>
        </p:spPr>
        <p:txBody>
          <a:bodyPr wrap="square" rtlCol="0">
            <a:spAutoFit/>
          </a:bodyPr>
          <a:lstStyle/>
          <a:p>
            <a:r>
              <a:rPr lang="en-US" sz="2800" b="1" u="sng" dirty="0" smtClean="0">
                <a:solidFill>
                  <a:srgbClr val="00B050"/>
                </a:solidFill>
              </a:rPr>
              <a:t>Problem</a:t>
            </a:r>
            <a:endParaRPr lang="en-AU" sz="2800" b="1" u="sng" dirty="0">
              <a:solidFill>
                <a:srgbClr val="00B050"/>
              </a:solidFill>
            </a:endParaRPr>
          </a:p>
        </p:txBody>
      </p:sp>
      <p:pic>
        <p:nvPicPr>
          <p:cNvPr id="7" name="Picture 6"/>
          <p:cNvPicPr>
            <a:picLocks noChangeAspect="1"/>
          </p:cNvPicPr>
          <p:nvPr/>
        </p:nvPicPr>
        <p:blipFill>
          <a:blip r:embed="rId3"/>
          <a:stretch>
            <a:fillRect/>
          </a:stretch>
        </p:blipFill>
        <p:spPr>
          <a:xfrm>
            <a:off x="546100" y="3354128"/>
            <a:ext cx="7681913" cy="2400598"/>
          </a:xfrm>
          <a:prstGeom prst="rect">
            <a:avLst/>
          </a:prstGeom>
        </p:spPr>
      </p:pic>
      <p:cxnSp>
        <p:nvCxnSpPr>
          <p:cNvPr id="8" name="Straight Connector 7"/>
          <p:cNvCxnSpPr/>
          <p:nvPr/>
        </p:nvCxnSpPr>
        <p:spPr>
          <a:xfrm flipH="1">
            <a:off x="6540500" y="3946079"/>
            <a:ext cx="19222" cy="164192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1496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a:t>
            </a:fld>
            <a:endParaRPr lang="en-AU"/>
          </a:p>
        </p:txBody>
      </p:sp>
      <p:pic>
        <p:nvPicPr>
          <p:cNvPr id="4" name="Picture 3"/>
          <p:cNvPicPr>
            <a:picLocks noChangeAspect="1"/>
          </p:cNvPicPr>
          <p:nvPr/>
        </p:nvPicPr>
        <p:blipFill>
          <a:blip r:embed="rId2"/>
          <a:stretch>
            <a:fillRect/>
          </a:stretch>
        </p:blipFill>
        <p:spPr>
          <a:xfrm>
            <a:off x="148381" y="141667"/>
            <a:ext cx="11622701" cy="2047742"/>
          </a:xfrm>
          <a:prstGeom prst="rect">
            <a:avLst/>
          </a:prstGeom>
        </p:spPr>
      </p:pic>
      <p:pic>
        <p:nvPicPr>
          <p:cNvPr id="5" name="Picture 4"/>
          <p:cNvPicPr>
            <a:picLocks noChangeAspect="1"/>
          </p:cNvPicPr>
          <p:nvPr/>
        </p:nvPicPr>
        <p:blipFill>
          <a:blip r:embed="rId3"/>
          <a:stretch>
            <a:fillRect/>
          </a:stretch>
        </p:blipFill>
        <p:spPr>
          <a:xfrm>
            <a:off x="283335" y="2189409"/>
            <a:ext cx="9449698" cy="4118782"/>
          </a:xfrm>
          <a:prstGeom prst="rect">
            <a:avLst/>
          </a:prstGeom>
        </p:spPr>
      </p:pic>
    </p:spTree>
    <p:extLst>
      <p:ext uri="{BB962C8B-B14F-4D97-AF65-F5344CB8AC3E}">
        <p14:creationId xmlns:p14="http://schemas.microsoft.com/office/powerpoint/2010/main" val="23832856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90</a:t>
            </a:fld>
            <a:endParaRPr lang="en-AU"/>
          </a:p>
        </p:txBody>
      </p:sp>
      <p:pic>
        <p:nvPicPr>
          <p:cNvPr id="4" name="Picture 3"/>
          <p:cNvPicPr>
            <a:picLocks noChangeAspect="1"/>
          </p:cNvPicPr>
          <p:nvPr/>
        </p:nvPicPr>
        <p:blipFill>
          <a:blip r:embed="rId2"/>
          <a:stretch>
            <a:fillRect/>
          </a:stretch>
        </p:blipFill>
        <p:spPr>
          <a:xfrm>
            <a:off x="838200" y="197864"/>
            <a:ext cx="4268787" cy="2113536"/>
          </a:xfrm>
          <a:prstGeom prst="rect">
            <a:avLst/>
          </a:prstGeom>
        </p:spPr>
      </p:pic>
      <p:pic>
        <p:nvPicPr>
          <p:cNvPr id="5" name="Picture 4"/>
          <p:cNvPicPr>
            <a:picLocks noChangeAspect="1"/>
          </p:cNvPicPr>
          <p:nvPr/>
        </p:nvPicPr>
        <p:blipFill>
          <a:blip r:embed="rId3"/>
          <a:stretch>
            <a:fillRect/>
          </a:stretch>
        </p:blipFill>
        <p:spPr>
          <a:xfrm>
            <a:off x="5573712" y="904352"/>
            <a:ext cx="1385888" cy="700559"/>
          </a:xfrm>
          <a:prstGeom prst="rect">
            <a:avLst/>
          </a:prstGeom>
        </p:spPr>
      </p:pic>
      <p:pic>
        <p:nvPicPr>
          <p:cNvPr id="6" name="Picture 5"/>
          <p:cNvPicPr>
            <a:picLocks noChangeAspect="1"/>
          </p:cNvPicPr>
          <p:nvPr/>
        </p:nvPicPr>
        <p:blipFill>
          <a:blip r:embed="rId4"/>
          <a:stretch>
            <a:fillRect/>
          </a:stretch>
        </p:blipFill>
        <p:spPr>
          <a:xfrm>
            <a:off x="838200" y="2908299"/>
            <a:ext cx="4308475" cy="2112543"/>
          </a:xfrm>
          <a:prstGeom prst="rect">
            <a:avLst/>
          </a:prstGeom>
        </p:spPr>
      </p:pic>
      <p:pic>
        <p:nvPicPr>
          <p:cNvPr id="7" name="Picture 6"/>
          <p:cNvPicPr>
            <a:picLocks noChangeAspect="1"/>
          </p:cNvPicPr>
          <p:nvPr/>
        </p:nvPicPr>
        <p:blipFill>
          <a:blip r:embed="rId5"/>
          <a:stretch>
            <a:fillRect/>
          </a:stretch>
        </p:blipFill>
        <p:spPr>
          <a:xfrm>
            <a:off x="5444331" y="3433653"/>
            <a:ext cx="2025650" cy="1061833"/>
          </a:xfrm>
          <a:prstGeom prst="rect">
            <a:avLst/>
          </a:prstGeom>
        </p:spPr>
      </p:pic>
      <p:cxnSp>
        <p:nvCxnSpPr>
          <p:cNvPr id="8" name="Straight Connector 7"/>
          <p:cNvCxnSpPr/>
          <p:nvPr/>
        </p:nvCxnSpPr>
        <p:spPr>
          <a:xfrm flipH="1">
            <a:off x="4152900" y="433670"/>
            <a:ext cx="19222" cy="1776241"/>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4172122" y="3048000"/>
            <a:ext cx="0" cy="1871353"/>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198874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91</a:t>
            </a:fld>
            <a:endParaRPr lang="en-AU"/>
          </a:p>
        </p:txBody>
      </p:sp>
      <p:pic>
        <p:nvPicPr>
          <p:cNvPr id="4" name="Picture 3"/>
          <p:cNvPicPr>
            <a:picLocks noChangeAspect="1"/>
          </p:cNvPicPr>
          <p:nvPr/>
        </p:nvPicPr>
        <p:blipFill>
          <a:blip r:embed="rId2"/>
          <a:stretch>
            <a:fillRect/>
          </a:stretch>
        </p:blipFill>
        <p:spPr>
          <a:xfrm>
            <a:off x="622300" y="303193"/>
            <a:ext cx="5226050" cy="2424132"/>
          </a:xfrm>
          <a:prstGeom prst="rect">
            <a:avLst/>
          </a:prstGeom>
        </p:spPr>
      </p:pic>
      <p:pic>
        <p:nvPicPr>
          <p:cNvPr id="5" name="Picture 4"/>
          <p:cNvPicPr>
            <a:picLocks noChangeAspect="1"/>
          </p:cNvPicPr>
          <p:nvPr/>
        </p:nvPicPr>
        <p:blipFill>
          <a:blip r:embed="rId3"/>
          <a:stretch>
            <a:fillRect/>
          </a:stretch>
        </p:blipFill>
        <p:spPr>
          <a:xfrm>
            <a:off x="6057901" y="1143000"/>
            <a:ext cx="1751310" cy="728545"/>
          </a:xfrm>
          <a:prstGeom prst="rect">
            <a:avLst/>
          </a:prstGeom>
        </p:spPr>
      </p:pic>
      <p:pic>
        <p:nvPicPr>
          <p:cNvPr id="6" name="Picture 5"/>
          <p:cNvPicPr>
            <a:picLocks noChangeAspect="1"/>
          </p:cNvPicPr>
          <p:nvPr/>
        </p:nvPicPr>
        <p:blipFill>
          <a:blip r:embed="rId4"/>
          <a:stretch>
            <a:fillRect/>
          </a:stretch>
        </p:blipFill>
        <p:spPr>
          <a:xfrm>
            <a:off x="622300" y="3181349"/>
            <a:ext cx="5021263" cy="2597751"/>
          </a:xfrm>
          <a:prstGeom prst="rect">
            <a:avLst/>
          </a:prstGeom>
        </p:spPr>
      </p:pic>
      <p:pic>
        <p:nvPicPr>
          <p:cNvPr id="7" name="Picture 6"/>
          <p:cNvPicPr>
            <a:picLocks noChangeAspect="1"/>
          </p:cNvPicPr>
          <p:nvPr/>
        </p:nvPicPr>
        <p:blipFill>
          <a:blip r:embed="rId5"/>
          <a:stretch>
            <a:fillRect/>
          </a:stretch>
        </p:blipFill>
        <p:spPr>
          <a:xfrm>
            <a:off x="6197600" y="4080174"/>
            <a:ext cx="1611611" cy="805806"/>
          </a:xfrm>
          <a:prstGeom prst="rect">
            <a:avLst/>
          </a:prstGeom>
        </p:spPr>
      </p:pic>
      <p:cxnSp>
        <p:nvCxnSpPr>
          <p:cNvPr id="8" name="Straight Connector 7"/>
          <p:cNvCxnSpPr/>
          <p:nvPr/>
        </p:nvCxnSpPr>
        <p:spPr>
          <a:xfrm flipH="1">
            <a:off x="4445000" y="482600"/>
            <a:ext cx="6522" cy="20193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445000" y="3408010"/>
            <a:ext cx="6522" cy="213901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716483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92</a:t>
            </a:fld>
            <a:endParaRPr lang="en-AU"/>
          </a:p>
        </p:txBody>
      </p:sp>
      <p:pic>
        <p:nvPicPr>
          <p:cNvPr id="4" name="Picture 3"/>
          <p:cNvPicPr>
            <a:picLocks noChangeAspect="1"/>
          </p:cNvPicPr>
          <p:nvPr/>
        </p:nvPicPr>
        <p:blipFill>
          <a:blip r:embed="rId2"/>
          <a:stretch>
            <a:fillRect/>
          </a:stretch>
        </p:blipFill>
        <p:spPr>
          <a:xfrm>
            <a:off x="635000" y="189314"/>
            <a:ext cx="4660900" cy="2392595"/>
          </a:xfrm>
          <a:prstGeom prst="rect">
            <a:avLst/>
          </a:prstGeom>
        </p:spPr>
      </p:pic>
      <p:pic>
        <p:nvPicPr>
          <p:cNvPr id="5" name="Picture 4"/>
          <p:cNvPicPr>
            <a:picLocks noChangeAspect="1"/>
          </p:cNvPicPr>
          <p:nvPr/>
        </p:nvPicPr>
        <p:blipFill>
          <a:blip r:embed="rId3"/>
          <a:stretch>
            <a:fillRect/>
          </a:stretch>
        </p:blipFill>
        <p:spPr>
          <a:xfrm>
            <a:off x="6218237" y="642936"/>
            <a:ext cx="842963" cy="1255843"/>
          </a:xfrm>
          <a:prstGeom prst="rect">
            <a:avLst/>
          </a:prstGeom>
        </p:spPr>
      </p:pic>
      <p:pic>
        <p:nvPicPr>
          <p:cNvPr id="6" name="Picture 5"/>
          <p:cNvPicPr>
            <a:picLocks noChangeAspect="1"/>
          </p:cNvPicPr>
          <p:nvPr/>
        </p:nvPicPr>
        <p:blipFill>
          <a:blip r:embed="rId4"/>
          <a:stretch>
            <a:fillRect/>
          </a:stretch>
        </p:blipFill>
        <p:spPr>
          <a:xfrm>
            <a:off x="635000" y="3176587"/>
            <a:ext cx="5289550" cy="2494123"/>
          </a:xfrm>
          <a:prstGeom prst="rect">
            <a:avLst/>
          </a:prstGeom>
        </p:spPr>
      </p:pic>
      <p:pic>
        <p:nvPicPr>
          <p:cNvPr id="7" name="Picture 6"/>
          <p:cNvPicPr>
            <a:picLocks noChangeAspect="1"/>
          </p:cNvPicPr>
          <p:nvPr/>
        </p:nvPicPr>
        <p:blipFill>
          <a:blip r:embed="rId5"/>
          <a:stretch>
            <a:fillRect/>
          </a:stretch>
        </p:blipFill>
        <p:spPr>
          <a:xfrm>
            <a:off x="6218237" y="3611410"/>
            <a:ext cx="1248570" cy="1090301"/>
          </a:xfrm>
          <a:prstGeom prst="rect">
            <a:avLst/>
          </a:prstGeom>
        </p:spPr>
      </p:pic>
      <p:cxnSp>
        <p:nvCxnSpPr>
          <p:cNvPr id="8" name="Straight Connector 7"/>
          <p:cNvCxnSpPr/>
          <p:nvPr/>
        </p:nvCxnSpPr>
        <p:spPr>
          <a:xfrm>
            <a:off x="4299122" y="520700"/>
            <a:ext cx="0" cy="1871353"/>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H="1">
            <a:off x="4724400" y="3390900"/>
            <a:ext cx="44622" cy="21336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8284382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93</a:t>
            </a:fld>
            <a:endParaRPr lang="en-AU"/>
          </a:p>
        </p:txBody>
      </p:sp>
      <p:pic>
        <p:nvPicPr>
          <p:cNvPr id="4" name="Picture 3"/>
          <p:cNvPicPr>
            <a:picLocks noChangeAspect="1"/>
          </p:cNvPicPr>
          <p:nvPr/>
        </p:nvPicPr>
        <p:blipFill>
          <a:blip r:embed="rId2"/>
          <a:stretch>
            <a:fillRect/>
          </a:stretch>
        </p:blipFill>
        <p:spPr>
          <a:xfrm>
            <a:off x="35795" y="253999"/>
            <a:ext cx="12156205" cy="2971801"/>
          </a:xfrm>
          <a:prstGeom prst="rect">
            <a:avLst/>
          </a:prstGeom>
        </p:spPr>
      </p:pic>
      <p:pic>
        <p:nvPicPr>
          <p:cNvPr id="5" name="Picture 4"/>
          <p:cNvPicPr>
            <a:picLocks noChangeAspect="1"/>
          </p:cNvPicPr>
          <p:nvPr/>
        </p:nvPicPr>
        <p:blipFill>
          <a:blip r:embed="rId3"/>
          <a:stretch>
            <a:fillRect/>
          </a:stretch>
        </p:blipFill>
        <p:spPr>
          <a:xfrm>
            <a:off x="431800" y="3663508"/>
            <a:ext cx="9737485" cy="1467292"/>
          </a:xfrm>
          <a:prstGeom prst="rect">
            <a:avLst/>
          </a:prstGeom>
        </p:spPr>
      </p:pic>
      <p:cxnSp>
        <p:nvCxnSpPr>
          <p:cNvPr id="7" name="Straight Connector 6"/>
          <p:cNvCxnSpPr/>
          <p:nvPr/>
        </p:nvCxnSpPr>
        <p:spPr>
          <a:xfrm>
            <a:off x="0" y="5130800"/>
            <a:ext cx="12192000" cy="6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47018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94</a:t>
            </a:fld>
            <a:endParaRPr lang="en-AU"/>
          </a:p>
        </p:txBody>
      </p:sp>
      <p:pic>
        <p:nvPicPr>
          <p:cNvPr id="4" name="Picture 3"/>
          <p:cNvPicPr>
            <a:picLocks noChangeAspect="1"/>
          </p:cNvPicPr>
          <p:nvPr/>
        </p:nvPicPr>
        <p:blipFill>
          <a:blip r:embed="rId2"/>
          <a:stretch>
            <a:fillRect/>
          </a:stretch>
        </p:blipFill>
        <p:spPr>
          <a:xfrm>
            <a:off x="711244" y="299530"/>
            <a:ext cx="4911137" cy="669701"/>
          </a:xfrm>
          <a:prstGeom prst="rect">
            <a:avLst/>
          </a:prstGeom>
        </p:spPr>
      </p:pic>
      <p:pic>
        <p:nvPicPr>
          <p:cNvPr id="5" name="Picture 4"/>
          <p:cNvPicPr>
            <a:picLocks noChangeAspect="1"/>
          </p:cNvPicPr>
          <p:nvPr/>
        </p:nvPicPr>
        <p:blipFill>
          <a:blip r:embed="rId3"/>
          <a:stretch>
            <a:fillRect/>
          </a:stretch>
        </p:blipFill>
        <p:spPr>
          <a:xfrm>
            <a:off x="545661" y="1327901"/>
            <a:ext cx="10929416" cy="2119992"/>
          </a:xfrm>
          <a:prstGeom prst="rect">
            <a:avLst/>
          </a:prstGeom>
        </p:spPr>
      </p:pic>
      <p:pic>
        <p:nvPicPr>
          <p:cNvPr id="6" name="Picture 5"/>
          <p:cNvPicPr>
            <a:picLocks noChangeAspect="1"/>
          </p:cNvPicPr>
          <p:nvPr/>
        </p:nvPicPr>
        <p:blipFill>
          <a:blip r:embed="rId4"/>
          <a:stretch>
            <a:fillRect/>
          </a:stretch>
        </p:blipFill>
        <p:spPr>
          <a:xfrm>
            <a:off x="545661" y="3987040"/>
            <a:ext cx="6881784" cy="1933598"/>
          </a:xfrm>
          <a:prstGeom prst="rect">
            <a:avLst/>
          </a:prstGeom>
        </p:spPr>
      </p:pic>
    </p:spTree>
    <p:extLst>
      <p:ext uri="{BB962C8B-B14F-4D97-AF65-F5344CB8AC3E}">
        <p14:creationId xmlns:p14="http://schemas.microsoft.com/office/powerpoint/2010/main" val="9151046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95</a:t>
            </a:fld>
            <a:endParaRPr lang="en-AU"/>
          </a:p>
        </p:txBody>
      </p:sp>
      <p:pic>
        <p:nvPicPr>
          <p:cNvPr id="4" name="Picture 3"/>
          <p:cNvPicPr>
            <a:picLocks noChangeAspect="1"/>
          </p:cNvPicPr>
          <p:nvPr/>
        </p:nvPicPr>
        <p:blipFill>
          <a:blip r:embed="rId2"/>
          <a:stretch>
            <a:fillRect/>
          </a:stretch>
        </p:blipFill>
        <p:spPr>
          <a:xfrm>
            <a:off x="549286" y="197947"/>
            <a:ext cx="3738552" cy="1741978"/>
          </a:xfrm>
          <a:prstGeom prst="rect">
            <a:avLst/>
          </a:prstGeom>
        </p:spPr>
      </p:pic>
      <p:pic>
        <p:nvPicPr>
          <p:cNvPr id="5" name="Picture 4"/>
          <p:cNvPicPr>
            <a:picLocks noChangeAspect="1"/>
          </p:cNvPicPr>
          <p:nvPr/>
        </p:nvPicPr>
        <p:blipFill>
          <a:blip r:embed="rId3"/>
          <a:stretch>
            <a:fillRect/>
          </a:stretch>
        </p:blipFill>
        <p:spPr>
          <a:xfrm>
            <a:off x="549286" y="2057400"/>
            <a:ext cx="5340668" cy="2260600"/>
          </a:xfrm>
          <a:prstGeom prst="rect">
            <a:avLst/>
          </a:prstGeom>
        </p:spPr>
      </p:pic>
      <p:pic>
        <p:nvPicPr>
          <p:cNvPr id="6" name="Picture 5"/>
          <p:cNvPicPr>
            <a:picLocks noChangeAspect="1"/>
          </p:cNvPicPr>
          <p:nvPr/>
        </p:nvPicPr>
        <p:blipFill>
          <a:blip r:embed="rId4"/>
          <a:stretch>
            <a:fillRect/>
          </a:stretch>
        </p:blipFill>
        <p:spPr>
          <a:xfrm>
            <a:off x="549286" y="4490492"/>
            <a:ext cx="4452938" cy="1796800"/>
          </a:xfrm>
          <a:prstGeom prst="rect">
            <a:avLst/>
          </a:prstGeom>
        </p:spPr>
      </p:pic>
      <p:cxnSp>
        <p:nvCxnSpPr>
          <p:cNvPr id="7" name="Straight Connector 6"/>
          <p:cNvCxnSpPr/>
          <p:nvPr/>
        </p:nvCxnSpPr>
        <p:spPr>
          <a:xfrm flipH="1">
            <a:off x="3118020" y="626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H="1">
            <a:off x="2902120" y="3004592"/>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2316962" y="5171554"/>
            <a:ext cx="1" cy="111573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339591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96</a:t>
            </a:fld>
            <a:endParaRPr lang="en-AU"/>
          </a:p>
        </p:txBody>
      </p:sp>
      <p:pic>
        <p:nvPicPr>
          <p:cNvPr id="4" name="Picture 3"/>
          <p:cNvPicPr>
            <a:picLocks noChangeAspect="1"/>
          </p:cNvPicPr>
          <p:nvPr/>
        </p:nvPicPr>
        <p:blipFill>
          <a:blip r:embed="rId2"/>
          <a:stretch>
            <a:fillRect/>
          </a:stretch>
        </p:blipFill>
        <p:spPr>
          <a:xfrm>
            <a:off x="406401" y="227590"/>
            <a:ext cx="4970462" cy="2188585"/>
          </a:xfrm>
          <a:prstGeom prst="rect">
            <a:avLst/>
          </a:prstGeom>
        </p:spPr>
      </p:pic>
      <p:pic>
        <p:nvPicPr>
          <p:cNvPr id="5" name="Picture 4"/>
          <p:cNvPicPr>
            <a:picLocks noChangeAspect="1"/>
          </p:cNvPicPr>
          <p:nvPr/>
        </p:nvPicPr>
        <p:blipFill>
          <a:blip r:embed="rId3"/>
          <a:stretch>
            <a:fillRect/>
          </a:stretch>
        </p:blipFill>
        <p:spPr>
          <a:xfrm>
            <a:off x="476250" y="3048000"/>
            <a:ext cx="4830763" cy="2254356"/>
          </a:xfrm>
          <a:prstGeom prst="rect">
            <a:avLst/>
          </a:prstGeom>
        </p:spPr>
      </p:pic>
      <p:cxnSp>
        <p:nvCxnSpPr>
          <p:cNvPr id="6" name="Straight Connector 5"/>
          <p:cNvCxnSpPr/>
          <p:nvPr/>
        </p:nvCxnSpPr>
        <p:spPr>
          <a:xfrm flipH="1">
            <a:off x="2495720" y="110276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2610020" y="3999517"/>
            <a:ext cx="1" cy="131340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32292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97</a:t>
            </a:fld>
            <a:endParaRPr lang="en-AU"/>
          </a:p>
        </p:txBody>
      </p:sp>
      <p:pic>
        <p:nvPicPr>
          <p:cNvPr id="4" name="Picture 3"/>
          <p:cNvPicPr>
            <a:picLocks noChangeAspect="1"/>
          </p:cNvPicPr>
          <p:nvPr/>
        </p:nvPicPr>
        <p:blipFill>
          <a:blip r:embed="rId2"/>
          <a:stretch>
            <a:fillRect/>
          </a:stretch>
        </p:blipFill>
        <p:spPr>
          <a:xfrm>
            <a:off x="200522" y="342900"/>
            <a:ext cx="10627815" cy="935037"/>
          </a:xfrm>
          <a:prstGeom prst="rect">
            <a:avLst/>
          </a:prstGeom>
        </p:spPr>
      </p:pic>
      <p:pic>
        <p:nvPicPr>
          <p:cNvPr id="5" name="Picture 4"/>
          <p:cNvPicPr>
            <a:picLocks noChangeAspect="1"/>
          </p:cNvPicPr>
          <p:nvPr/>
        </p:nvPicPr>
        <p:blipFill>
          <a:blip r:embed="rId3"/>
          <a:stretch>
            <a:fillRect/>
          </a:stretch>
        </p:blipFill>
        <p:spPr>
          <a:xfrm>
            <a:off x="200522" y="1277937"/>
            <a:ext cx="7228978" cy="4621550"/>
          </a:xfrm>
          <a:prstGeom prst="rect">
            <a:avLst/>
          </a:prstGeom>
        </p:spPr>
      </p:pic>
      <p:cxnSp>
        <p:nvCxnSpPr>
          <p:cNvPr id="6" name="Straight Connector 5"/>
          <p:cNvCxnSpPr/>
          <p:nvPr/>
        </p:nvCxnSpPr>
        <p:spPr>
          <a:xfrm flipH="1">
            <a:off x="3079920" y="1388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3079919" y="298729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flipH="1">
            <a:off x="3079919" y="4586080"/>
            <a:ext cx="1" cy="131340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904920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98</a:t>
            </a:fld>
            <a:endParaRPr lang="en-AU"/>
          </a:p>
        </p:txBody>
      </p:sp>
      <p:pic>
        <p:nvPicPr>
          <p:cNvPr id="4" name="Picture 3"/>
          <p:cNvPicPr>
            <a:picLocks noChangeAspect="1"/>
          </p:cNvPicPr>
          <p:nvPr/>
        </p:nvPicPr>
        <p:blipFill>
          <a:blip r:embed="rId2"/>
          <a:stretch>
            <a:fillRect/>
          </a:stretch>
        </p:blipFill>
        <p:spPr>
          <a:xfrm>
            <a:off x="339708" y="228600"/>
            <a:ext cx="10881796" cy="2184400"/>
          </a:xfrm>
          <a:prstGeom prst="rect">
            <a:avLst/>
          </a:prstGeom>
        </p:spPr>
      </p:pic>
      <p:sp>
        <p:nvSpPr>
          <p:cNvPr id="5" name="Rectangle 4"/>
          <p:cNvSpPr/>
          <p:nvPr/>
        </p:nvSpPr>
        <p:spPr>
          <a:xfrm>
            <a:off x="9410700" y="1422400"/>
            <a:ext cx="806450" cy="78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1587" y="2616200"/>
            <a:ext cx="12190413" cy="50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426700" y="1689100"/>
            <a:ext cx="794804" cy="723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0546048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99</a:t>
            </a:fld>
            <a:endParaRPr lang="en-AU"/>
          </a:p>
        </p:txBody>
      </p:sp>
      <p:pic>
        <p:nvPicPr>
          <p:cNvPr id="4" name="Picture 3"/>
          <p:cNvPicPr>
            <a:picLocks noChangeAspect="1"/>
          </p:cNvPicPr>
          <p:nvPr/>
        </p:nvPicPr>
        <p:blipFill>
          <a:blip r:embed="rId2"/>
          <a:stretch>
            <a:fillRect/>
          </a:stretch>
        </p:blipFill>
        <p:spPr>
          <a:xfrm>
            <a:off x="346318" y="648573"/>
            <a:ext cx="9389282" cy="2601531"/>
          </a:xfrm>
          <a:prstGeom prst="rect">
            <a:avLst/>
          </a:prstGeom>
        </p:spPr>
      </p:pic>
      <p:pic>
        <p:nvPicPr>
          <p:cNvPr id="5" name="Picture 4"/>
          <p:cNvPicPr>
            <a:picLocks noChangeAspect="1"/>
          </p:cNvPicPr>
          <p:nvPr/>
        </p:nvPicPr>
        <p:blipFill>
          <a:blip r:embed="rId3"/>
          <a:stretch>
            <a:fillRect/>
          </a:stretch>
        </p:blipFill>
        <p:spPr>
          <a:xfrm>
            <a:off x="599315" y="3366024"/>
            <a:ext cx="6985644" cy="2519631"/>
          </a:xfrm>
          <a:prstGeom prst="rect">
            <a:avLst/>
          </a:prstGeom>
        </p:spPr>
      </p:pic>
      <p:cxnSp>
        <p:nvCxnSpPr>
          <p:cNvPr id="7" name="Straight Connector 6"/>
          <p:cNvCxnSpPr/>
          <p:nvPr/>
        </p:nvCxnSpPr>
        <p:spPr>
          <a:xfrm>
            <a:off x="6097587" y="3812146"/>
            <a:ext cx="0" cy="1957589"/>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346318" y="138531"/>
            <a:ext cx="1435100" cy="523220"/>
          </a:xfrm>
          <a:prstGeom prst="rect">
            <a:avLst/>
          </a:prstGeom>
          <a:noFill/>
        </p:spPr>
        <p:txBody>
          <a:bodyPr wrap="square" rtlCol="0">
            <a:spAutoFit/>
          </a:bodyPr>
          <a:lstStyle/>
          <a:p>
            <a:r>
              <a:rPr lang="en-US" sz="2800" b="1" u="sng" dirty="0" smtClean="0">
                <a:solidFill>
                  <a:srgbClr val="00B050"/>
                </a:solidFill>
              </a:rPr>
              <a:t>Problem</a:t>
            </a:r>
            <a:endParaRPr lang="en-AU" sz="2800" b="1" u="sng" dirty="0">
              <a:solidFill>
                <a:srgbClr val="00B050"/>
              </a:solidFill>
            </a:endParaRPr>
          </a:p>
        </p:txBody>
      </p:sp>
    </p:spTree>
    <p:extLst>
      <p:ext uri="{BB962C8B-B14F-4D97-AF65-F5344CB8AC3E}">
        <p14:creationId xmlns:p14="http://schemas.microsoft.com/office/powerpoint/2010/main" val="449978171"/>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61128</TotalTime>
  <Words>1164</Words>
  <Application>Microsoft Office PowerPoint</Application>
  <PresentationFormat>Widescreen</PresentationFormat>
  <Paragraphs>511</Paragraphs>
  <Slides>313</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313</vt:i4>
      </vt:variant>
    </vt:vector>
  </HeadingPairs>
  <TitlesOfParts>
    <vt:vector size="323" baseType="lpstr">
      <vt:lpstr>Arial</vt:lpstr>
      <vt:lpstr>Calibri</vt:lpstr>
      <vt:lpstr>Calibri Light</vt:lpstr>
      <vt:lpstr>Cambria Math</vt:lpstr>
      <vt:lpstr>Garamond</vt:lpstr>
      <vt:lpstr>Tiger</vt:lpstr>
      <vt:lpstr>Times New Roman</vt:lpstr>
      <vt:lpstr>Wingdings</vt:lpstr>
      <vt:lpstr>Retrospect</vt:lpstr>
      <vt:lpstr>Organic</vt:lpstr>
      <vt:lpstr>MT104-Linear Algebra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Osama Sohrab</dc:creator>
  <cp:lastModifiedBy>Ikram ullah</cp:lastModifiedBy>
  <cp:revision>1397</cp:revision>
  <dcterms:created xsi:type="dcterms:W3CDTF">2017-11-23T06:01:10Z</dcterms:created>
  <dcterms:modified xsi:type="dcterms:W3CDTF">2020-06-10T10:20:14Z</dcterms:modified>
</cp:coreProperties>
</file>